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2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8" r:id="rId20"/>
    <p:sldId id="274" r:id="rId21"/>
    <p:sldId id="275" r:id="rId22"/>
    <p:sldId id="276" r:id="rId23"/>
    <p:sldId id="277" r:id="rId24"/>
  </p:sldIdLst>
  <p:sldSz cx="12192000" cy="6858000"/>
  <p:notesSz cx="12192000" cy="6858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939">
          <p15:clr>
            <a:srgbClr val="A4A3A4"/>
          </p15:clr>
        </p15:guide>
        <p15:guide id="2" pos="2160">
          <p15:clr>
            <a:srgbClr val="A4A3A4"/>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9" roundtripDataSignature="AMtx7mitS9KVtYhMCCt6Y13NaUag9w2/2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723FBB8-2962-4880-AD00-7DCE95F4129D}">
  <a:tblStyle styleId="{E723FBB8-2962-4880-AD00-7DCE95F4129D}" styleName="Table_0">
    <a:wholeTbl>
      <a:tcTxStyle b="off" i="off">
        <a:font>
          <a:latin typeface="Arial"/>
          <a:ea typeface="Arial"/>
          <a:cs typeface="Arial"/>
        </a:font>
        <a:srgbClr val="000000"/>
      </a:tcTxStyle>
      <a:tcStyle>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 styleId="{FFD6F952-C65F-4904-9D93-285702F2F0DD}" styleName="Table_1">
    <a:wholeTbl>
      <a:tcTxStyle b="off" i="off">
        <a:font>
          <a:latin typeface="Arial"/>
          <a:ea typeface="Arial"/>
          <a:cs typeface="Arial"/>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FF3E9"/>
          </a:solidFill>
        </a:fill>
      </a:tcStyle>
    </a:wholeTbl>
    <a:band1H>
      <a:tcTxStyle b="off" i="off"/>
      <a:tcStyle>
        <a:tcBdr/>
        <a:fill>
          <a:solidFill>
            <a:srgbClr val="DEE7D0"/>
          </a:solidFill>
        </a:fill>
      </a:tcStyle>
    </a:band1H>
    <a:band2H>
      <a:tcTxStyle b="off" i="off"/>
      <a:tcStyle>
        <a:tcBdr/>
      </a:tcStyle>
    </a:band2H>
    <a:band1V>
      <a:tcTxStyle b="off" i="off"/>
      <a:tcStyle>
        <a:tcBdr/>
        <a:fill>
          <a:solidFill>
            <a:srgbClr val="DEE7D0"/>
          </a:solidFill>
        </a:fill>
      </a:tcStyle>
    </a:band1V>
    <a:band2V>
      <a:tcTxStyle b="off" i="off"/>
      <a:tcStyle>
        <a:tcBdr/>
      </a:tcStyle>
    </a:band2V>
    <a:lastCol>
      <a:tcTxStyle b="on" i="off">
        <a:font>
          <a:latin typeface="Arial"/>
          <a:ea typeface="Arial"/>
          <a:cs typeface="Arial"/>
        </a:font>
        <a:schemeClr val="lt1"/>
      </a:tcTxStyle>
      <a:tcStyle>
        <a:tcBdr/>
        <a:fill>
          <a:solidFill>
            <a:schemeClr val="accent3"/>
          </a:solidFill>
        </a:fill>
      </a:tcStyle>
    </a:lastCol>
    <a:firstCol>
      <a:tcTxStyle b="on" i="off">
        <a:font>
          <a:latin typeface="Arial"/>
          <a:ea typeface="Arial"/>
          <a:cs typeface="Arial"/>
        </a:font>
        <a:schemeClr val="lt1"/>
      </a:tcTxStyle>
      <a:tcStyle>
        <a:tcBdr/>
        <a:fill>
          <a:solidFill>
            <a:schemeClr val="accent3"/>
          </a:solidFill>
        </a:fill>
      </a:tcStyle>
    </a:firstCol>
    <a:lastRow>
      <a:tcTxStyle b="on" i="off">
        <a:font>
          <a:latin typeface="Arial"/>
          <a:ea typeface="Arial"/>
          <a:cs typeface="Arial"/>
        </a:font>
        <a:schemeClr val="lt1"/>
      </a:tcTxStyle>
      <a:tcStyle>
        <a:tcBdr>
          <a:top>
            <a:ln w="38100" cap="flat" cmpd="sng">
              <a:solidFill>
                <a:schemeClr val="lt1"/>
              </a:solidFill>
              <a:prstDash val="solid"/>
              <a:round/>
              <a:headEnd type="none" w="sm" len="sm"/>
              <a:tailEnd type="none" w="sm" len="sm"/>
            </a:ln>
          </a:top>
        </a:tcBdr>
        <a:fill>
          <a:solidFill>
            <a:schemeClr val="accent3"/>
          </a:solidFill>
        </a:fill>
      </a:tcStyle>
    </a:lastRow>
    <a:seCell>
      <a:tcTxStyle b="off" i="off"/>
      <a:tcStyle>
        <a:tcBdr/>
      </a:tcStyle>
    </a:seCell>
    <a:swCell>
      <a:tcTxStyle b="off" i="off"/>
      <a:tcStyle>
        <a:tcBdr/>
      </a:tcStyle>
    </a:swCell>
    <a:firstRow>
      <a:tcTxStyle b="on" i="off">
        <a:font>
          <a:latin typeface="Arial"/>
          <a:ea typeface="Arial"/>
          <a:cs typeface="Arial"/>
        </a:font>
        <a:schemeClr val="lt1"/>
      </a:tcTxStyle>
      <a:tcStyle>
        <a:tcBdr>
          <a:bottom>
            <a:ln w="38100" cap="flat" cmpd="sng">
              <a:solidFill>
                <a:schemeClr val="lt1"/>
              </a:solidFill>
              <a:prstDash val="solid"/>
              <a:round/>
              <a:headEnd type="none" w="sm" len="sm"/>
              <a:tailEnd type="none" w="sm" len="sm"/>
            </a:ln>
          </a:bottom>
        </a:tcBdr>
        <a:fill>
          <a:solidFill>
            <a:schemeClr val="accent3"/>
          </a:solidFill>
        </a:fill>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5388" autoAdjust="0"/>
  </p:normalViewPr>
  <p:slideViewPr>
    <p:cSldViewPr snapToGrid="0">
      <p:cViewPr varScale="1">
        <p:scale>
          <a:sx n="89" d="100"/>
          <a:sy n="89" d="100"/>
        </p:scale>
        <p:origin x="437" y="72"/>
      </p:cViewPr>
      <p:guideLst>
        <p:guide orient="horz" pos="2939"/>
        <p:guide pos="216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customschemas.google.com/relationships/presentationmetadata" Target="meta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30"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2032400" y="514350"/>
            <a:ext cx="8128400"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
        <p:cNvGrpSpPr/>
        <p:nvPr/>
      </p:nvGrpSpPr>
      <p:grpSpPr>
        <a:xfrm>
          <a:off x="0" y="0"/>
          <a:ext cx="0" cy="0"/>
          <a:chOff x="0" y="0"/>
          <a:chExt cx="0" cy="0"/>
        </a:xfrm>
      </p:grpSpPr>
      <p:sp>
        <p:nvSpPr>
          <p:cNvPr id="36" name="Google Shape;36;p1:notes"/>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7" name="Google Shape;37;p1: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8:notes"/>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2" name="Google Shape;112;p8: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11:notes"/>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9" name="Google Shape;119;p11: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12:notes"/>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52" name="Google Shape;152;p12: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p13:notes"/>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58" name="Google Shape;158;p13: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14:notes"/>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63" name="Google Shape;163;p14:notes"/>
          <p:cNvSpPr>
            <a:spLocks noGrp="1" noRot="1" noChangeAspect="1"/>
          </p:cNvSpPr>
          <p:nvPr>
            <p:ph type="sldImg" idx="2"/>
          </p:nvPr>
        </p:nvSpPr>
        <p:spPr>
          <a:xfrm>
            <a:off x="2032400" y="514350"/>
            <a:ext cx="8128400"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p24: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0" name="Google Shape;170;p24:notes"/>
          <p:cNvSpPr>
            <a:spLocks noGrp="1" noRot="1" noChangeAspect="1"/>
          </p:cNvSpPr>
          <p:nvPr>
            <p:ph type="sldImg" idx="2"/>
          </p:nvPr>
        </p:nvSpPr>
        <p:spPr>
          <a:xfrm>
            <a:off x="2032400" y="514350"/>
            <a:ext cx="81284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p15:notes"/>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4" name="Google Shape;184;p15: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p25: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1" name="Google Shape;191;p25:notes"/>
          <p:cNvSpPr>
            <a:spLocks noGrp="1" noRot="1" noChangeAspect="1"/>
          </p:cNvSpPr>
          <p:nvPr>
            <p:ph type="sldImg" idx="2"/>
          </p:nvPr>
        </p:nvSpPr>
        <p:spPr>
          <a:xfrm>
            <a:off x="2032400" y="514350"/>
            <a:ext cx="81284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26: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0" name="Google Shape;200;p26:notes"/>
          <p:cNvSpPr>
            <a:spLocks noGrp="1" noRot="1" noChangeAspect="1"/>
          </p:cNvSpPr>
          <p:nvPr>
            <p:ph type="sldImg" idx="2"/>
          </p:nvPr>
        </p:nvSpPr>
        <p:spPr>
          <a:xfrm>
            <a:off x="2032400" y="514350"/>
            <a:ext cx="81284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27:notes"/>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07" name="Google Shape;207;p27: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
        <p:cNvGrpSpPr/>
        <p:nvPr/>
      </p:nvGrpSpPr>
      <p:grpSpPr>
        <a:xfrm>
          <a:off x="0" y="0"/>
          <a:ext cx="0" cy="0"/>
          <a:chOff x="0" y="0"/>
          <a:chExt cx="0" cy="0"/>
        </a:xfrm>
      </p:grpSpPr>
      <p:sp>
        <p:nvSpPr>
          <p:cNvPr id="50" name="Google Shape;50;p2:notes"/>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1" name="Google Shape;51;p2: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p28: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7" name="Google Shape;217;p28: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p17:notes"/>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4" name="Google Shape;224;p17: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p18:notes"/>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30" name="Google Shape;230;p18:notes"/>
          <p:cNvSpPr>
            <a:spLocks noGrp="1" noRot="1" noChangeAspect="1"/>
          </p:cNvSpPr>
          <p:nvPr>
            <p:ph type="sldImg" idx="2"/>
          </p:nvPr>
        </p:nvSpPr>
        <p:spPr>
          <a:xfrm>
            <a:off x="2032400" y="514350"/>
            <a:ext cx="8128400"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p3: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9" name="Google Shape;59;p3:notes"/>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p4:notes"/>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7" name="Google Shape;67;p4: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p5: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3" name="Google Shape;73;p5:notes"/>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p6: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0" name="Google Shape;80;p6:notes"/>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p7:notes"/>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87" name="Google Shape;87;p7: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p9:notes"/>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5" name="Google Shape;95;p9: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p10:notes"/>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7" name="Google Shape;107;p10: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2"/>
        <p:cNvGrpSpPr/>
        <p:nvPr/>
      </p:nvGrpSpPr>
      <p:grpSpPr>
        <a:xfrm>
          <a:off x="0" y="0"/>
          <a:ext cx="0" cy="0"/>
          <a:chOff x="0" y="0"/>
          <a:chExt cx="0" cy="0"/>
        </a:xfrm>
      </p:grpSpPr>
      <p:sp>
        <p:nvSpPr>
          <p:cNvPr id="13" name="Google Shape;13;p20"/>
          <p:cNvSpPr txBox="1">
            <a:spLocks noGrp="1"/>
          </p:cNvSpPr>
          <p:nvPr>
            <p:ph type="title"/>
          </p:nvPr>
        </p:nvSpPr>
        <p:spPr>
          <a:xfrm>
            <a:off x="3670591" y="1934454"/>
            <a:ext cx="4850817" cy="1000760"/>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sz="6400" b="0" i="0">
                <a:solidFill>
                  <a:schemeClr val="dk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 name="Google Shape;14;p20"/>
          <p:cNvSpPr txBox="1">
            <a:spLocks noGrp="1"/>
          </p:cNvSpPr>
          <p:nvPr>
            <p:ph type="body" idx="1"/>
          </p:nvPr>
        </p:nvSpPr>
        <p:spPr>
          <a:xfrm>
            <a:off x="1322908" y="2227490"/>
            <a:ext cx="9546183" cy="1701800"/>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0"/>
              </a:spcBef>
              <a:spcAft>
                <a:spcPts val="0"/>
              </a:spcAft>
              <a:buSzPts val="1400"/>
              <a:buNone/>
              <a:defRPr sz="2000" b="0" i="0">
                <a:solidFill>
                  <a:schemeClr val="dk1"/>
                </a:solidFill>
                <a:latin typeface="Times New Roman"/>
                <a:ea typeface="Times New Roman"/>
                <a:cs typeface="Times New Roman"/>
                <a:sym typeface="Times New Roman"/>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15" name="Google Shape;15;p20"/>
          <p:cNvSpPr txBox="1">
            <a:spLocks noGrp="1"/>
          </p:cNvSpPr>
          <p:nvPr>
            <p:ph type="ftr" idx="11"/>
          </p:nvPr>
        </p:nvSpPr>
        <p:spPr>
          <a:xfrm>
            <a:off x="4145280" y="6377940"/>
            <a:ext cx="3901440" cy="342900"/>
          </a:xfrm>
          <a:prstGeom prst="rect">
            <a:avLst/>
          </a:prstGeom>
          <a:noFill/>
          <a:ln>
            <a:noFill/>
          </a:ln>
        </p:spPr>
        <p:txBody>
          <a:bodyPr spcFirstLastPara="1" wrap="square" lIns="0" tIns="0" rIns="0" bIns="0" anchor="t" anchorCtr="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 name="Google Shape;16;p20"/>
          <p:cNvSpPr txBox="1">
            <a:spLocks noGrp="1"/>
          </p:cNvSpPr>
          <p:nvPr>
            <p:ph type="dt" idx="10"/>
          </p:nvPr>
        </p:nvSpPr>
        <p:spPr>
          <a:xfrm>
            <a:off x="609600" y="6377940"/>
            <a:ext cx="2804160" cy="342900"/>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20"/>
          <p:cNvSpPr txBox="1">
            <a:spLocks noGrp="1"/>
          </p:cNvSpPr>
          <p:nvPr>
            <p:ph type="sldNum" idx="12"/>
          </p:nvPr>
        </p:nvSpPr>
        <p:spPr>
          <a:xfrm>
            <a:off x="11034279" y="6514910"/>
            <a:ext cx="245109" cy="281304"/>
          </a:xfrm>
          <a:prstGeom prst="rect">
            <a:avLst/>
          </a:prstGeom>
          <a:noFill/>
          <a:ln>
            <a:noFill/>
          </a:ln>
        </p:spPr>
        <p:txBody>
          <a:bodyPr spcFirstLastPara="1" wrap="square" lIns="0" tIns="0" rIns="0" bIns="0" anchor="t" anchorCtr="0">
            <a:spAutoFit/>
          </a:bodyPr>
          <a:lstStyle>
            <a:lvl1pPr marL="38100" marR="0" lvl="0" indent="0" algn="l">
              <a:lnSpc>
                <a:spcPct val="116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1pPr>
            <a:lvl2pPr marL="38100" marR="0" lvl="1" indent="0" algn="l">
              <a:lnSpc>
                <a:spcPct val="116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2pPr>
            <a:lvl3pPr marL="38100" marR="0" lvl="2" indent="0" algn="l">
              <a:lnSpc>
                <a:spcPct val="116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3pPr>
            <a:lvl4pPr marL="38100" marR="0" lvl="3" indent="0" algn="l">
              <a:lnSpc>
                <a:spcPct val="116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4pPr>
            <a:lvl5pPr marL="38100" marR="0" lvl="4" indent="0" algn="l">
              <a:lnSpc>
                <a:spcPct val="116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5pPr>
            <a:lvl6pPr marL="38100" marR="0" lvl="5" indent="0" algn="l">
              <a:lnSpc>
                <a:spcPct val="116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6pPr>
            <a:lvl7pPr marL="38100" marR="0" lvl="6" indent="0" algn="l">
              <a:lnSpc>
                <a:spcPct val="116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7pPr>
            <a:lvl8pPr marL="38100" marR="0" lvl="7" indent="0" algn="l">
              <a:lnSpc>
                <a:spcPct val="116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8pPr>
            <a:lvl9pPr marL="38100" marR="0" lvl="8" indent="0" algn="l">
              <a:lnSpc>
                <a:spcPct val="116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9pPr>
          </a:lstStyle>
          <a:p>
            <a:pPr marL="3810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18"/>
        <p:cNvGrpSpPr/>
        <p:nvPr/>
      </p:nvGrpSpPr>
      <p:grpSpPr>
        <a:xfrm>
          <a:off x="0" y="0"/>
          <a:ext cx="0" cy="0"/>
          <a:chOff x="0" y="0"/>
          <a:chExt cx="0" cy="0"/>
        </a:xfrm>
      </p:grpSpPr>
      <p:sp>
        <p:nvSpPr>
          <p:cNvPr id="19" name="Google Shape;19;p21"/>
          <p:cNvSpPr txBox="1">
            <a:spLocks noGrp="1"/>
          </p:cNvSpPr>
          <p:nvPr>
            <p:ph type="ftr" idx="11"/>
          </p:nvPr>
        </p:nvSpPr>
        <p:spPr>
          <a:xfrm>
            <a:off x="4145280" y="6377940"/>
            <a:ext cx="3901440" cy="342900"/>
          </a:xfrm>
          <a:prstGeom prst="rect">
            <a:avLst/>
          </a:prstGeom>
          <a:noFill/>
          <a:ln>
            <a:noFill/>
          </a:ln>
        </p:spPr>
        <p:txBody>
          <a:bodyPr spcFirstLastPara="1" wrap="square" lIns="0" tIns="0" rIns="0" bIns="0" anchor="t" anchorCtr="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 name="Google Shape;20;p21"/>
          <p:cNvSpPr txBox="1">
            <a:spLocks noGrp="1"/>
          </p:cNvSpPr>
          <p:nvPr>
            <p:ph type="dt" idx="10"/>
          </p:nvPr>
        </p:nvSpPr>
        <p:spPr>
          <a:xfrm>
            <a:off x="609600" y="6377940"/>
            <a:ext cx="2804160" cy="342900"/>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21"/>
          <p:cNvSpPr txBox="1">
            <a:spLocks noGrp="1"/>
          </p:cNvSpPr>
          <p:nvPr>
            <p:ph type="sldNum" idx="12"/>
          </p:nvPr>
        </p:nvSpPr>
        <p:spPr>
          <a:xfrm>
            <a:off x="11034279" y="6514910"/>
            <a:ext cx="245109" cy="281304"/>
          </a:xfrm>
          <a:prstGeom prst="rect">
            <a:avLst/>
          </a:prstGeom>
          <a:noFill/>
          <a:ln>
            <a:noFill/>
          </a:ln>
        </p:spPr>
        <p:txBody>
          <a:bodyPr spcFirstLastPara="1" wrap="square" lIns="0" tIns="0" rIns="0" bIns="0" anchor="t" anchorCtr="0">
            <a:spAutoFit/>
          </a:bodyPr>
          <a:lstStyle>
            <a:lvl1pPr marL="38100" marR="0" lvl="0" indent="0" algn="l">
              <a:lnSpc>
                <a:spcPct val="116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1pPr>
            <a:lvl2pPr marL="38100" marR="0" lvl="1" indent="0" algn="l">
              <a:lnSpc>
                <a:spcPct val="116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2pPr>
            <a:lvl3pPr marL="38100" marR="0" lvl="2" indent="0" algn="l">
              <a:lnSpc>
                <a:spcPct val="116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3pPr>
            <a:lvl4pPr marL="38100" marR="0" lvl="3" indent="0" algn="l">
              <a:lnSpc>
                <a:spcPct val="116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4pPr>
            <a:lvl5pPr marL="38100" marR="0" lvl="4" indent="0" algn="l">
              <a:lnSpc>
                <a:spcPct val="116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5pPr>
            <a:lvl6pPr marL="38100" marR="0" lvl="5" indent="0" algn="l">
              <a:lnSpc>
                <a:spcPct val="116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6pPr>
            <a:lvl7pPr marL="38100" marR="0" lvl="6" indent="0" algn="l">
              <a:lnSpc>
                <a:spcPct val="116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7pPr>
            <a:lvl8pPr marL="38100" marR="0" lvl="7" indent="0" algn="l">
              <a:lnSpc>
                <a:spcPct val="116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8pPr>
            <a:lvl9pPr marL="38100" marR="0" lvl="8" indent="0" algn="l">
              <a:lnSpc>
                <a:spcPct val="116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9pPr>
          </a:lstStyle>
          <a:p>
            <a:pPr marL="3810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22"/>
        <p:cNvGrpSpPr/>
        <p:nvPr/>
      </p:nvGrpSpPr>
      <p:grpSpPr>
        <a:xfrm>
          <a:off x="0" y="0"/>
          <a:ext cx="0" cy="0"/>
          <a:chOff x="0" y="0"/>
          <a:chExt cx="0" cy="0"/>
        </a:xfrm>
      </p:grpSpPr>
      <p:sp>
        <p:nvSpPr>
          <p:cNvPr id="23" name="Google Shape;23;p22"/>
          <p:cNvSpPr txBox="1">
            <a:spLocks noGrp="1"/>
          </p:cNvSpPr>
          <p:nvPr>
            <p:ph type="ctrTitle"/>
          </p:nvPr>
        </p:nvSpPr>
        <p:spPr>
          <a:xfrm>
            <a:off x="914400" y="2125980"/>
            <a:ext cx="10363200" cy="1440180"/>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22"/>
          <p:cNvSpPr txBox="1">
            <a:spLocks noGrp="1"/>
          </p:cNvSpPr>
          <p:nvPr>
            <p:ph type="subTitle" idx="1"/>
          </p:nvPr>
        </p:nvSpPr>
        <p:spPr>
          <a:xfrm>
            <a:off x="1828800" y="3840480"/>
            <a:ext cx="8534400" cy="1714500"/>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22"/>
          <p:cNvSpPr txBox="1">
            <a:spLocks noGrp="1"/>
          </p:cNvSpPr>
          <p:nvPr>
            <p:ph type="ftr" idx="11"/>
          </p:nvPr>
        </p:nvSpPr>
        <p:spPr>
          <a:xfrm>
            <a:off x="4145280" y="6377940"/>
            <a:ext cx="3901440" cy="342900"/>
          </a:xfrm>
          <a:prstGeom prst="rect">
            <a:avLst/>
          </a:prstGeom>
          <a:noFill/>
          <a:ln>
            <a:noFill/>
          </a:ln>
        </p:spPr>
        <p:txBody>
          <a:bodyPr spcFirstLastPara="1" wrap="square" lIns="0" tIns="0" rIns="0" bIns="0" anchor="t" anchorCtr="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22"/>
          <p:cNvSpPr txBox="1">
            <a:spLocks noGrp="1"/>
          </p:cNvSpPr>
          <p:nvPr>
            <p:ph type="dt" idx="10"/>
          </p:nvPr>
        </p:nvSpPr>
        <p:spPr>
          <a:xfrm>
            <a:off x="609600" y="6377940"/>
            <a:ext cx="2804160" cy="342900"/>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22"/>
          <p:cNvSpPr txBox="1">
            <a:spLocks noGrp="1"/>
          </p:cNvSpPr>
          <p:nvPr>
            <p:ph type="sldNum" idx="12"/>
          </p:nvPr>
        </p:nvSpPr>
        <p:spPr>
          <a:xfrm>
            <a:off x="11034279" y="6514910"/>
            <a:ext cx="245109" cy="281304"/>
          </a:xfrm>
          <a:prstGeom prst="rect">
            <a:avLst/>
          </a:prstGeom>
          <a:noFill/>
          <a:ln>
            <a:noFill/>
          </a:ln>
        </p:spPr>
        <p:txBody>
          <a:bodyPr spcFirstLastPara="1" wrap="square" lIns="0" tIns="0" rIns="0" bIns="0" anchor="t" anchorCtr="0">
            <a:spAutoFit/>
          </a:bodyPr>
          <a:lstStyle>
            <a:lvl1pPr marL="38100" marR="0" lvl="0" indent="0" algn="l">
              <a:lnSpc>
                <a:spcPct val="116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1pPr>
            <a:lvl2pPr marL="38100" marR="0" lvl="1" indent="0" algn="l">
              <a:lnSpc>
                <a:spcPct val="116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2pPr>
            <a:lvl3pPr marL="38100" marR="0" lvl="2" indent="0" algn="l">
              <a:lnSpc>
                <a:spcPct val="116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3pPr>
            <a:lvl4pPr marL="38100" marR="0" lvl="3" indent="0" algn="l">
              <a:lnSpc>
                <a:spcPct val="116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4pPr>
            <a:lvl5pPr marL="38100" marR="0" lvl="4" indent="0" algn="l">
              <a:lnSpc>
                <a:spcPct val="116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5pPr>
            <a:lvl6pPr marL="38100" marR="0" lvl="5" indent="0" algn="l">
              <a:lnSpc>
                <a:spcPct val="116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6pPr>
            <a:lvl7pPr marL="38100" marR="0" lvl="6" indent="0" algn="l">
              <a:lnSpc>
                <a:spcPct val="116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7pPr>
            <a:lvl8pPr marL="38100" marR="0" lvl="7" indent="0" algn="l">
              <a:lnSpc>
                <a:spcPct val="116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8pPr>
            <a:lvl9pPr marL="38100" marR="0" lvl="8" indent="0" algn="l">
              <a:lnSpc>
                <a:spcPct val="116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9pPr>
          </a:lstStyle>
          <a:p>
            <a:pPr marL="3810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28"/>
        <p:cNvGrpSpPr/>
        <p:nvPr/>
      </p:nvGrpSpPr>
      <p:grpSpPr>
        <a:xfrm>
          <a:off x="0" y="0"/>
          <a:ext cx="0" cy="0"/>
          <a:chOff x="0" y="0"/>
          <a:chExt cx="0" cy="0"/>
        </a:xfrm>
      </p:grpSpPr>
      <p:sp>
        <p:nvSpPr>
          <p:cNvPr id="29" name="Google Shape;29;p23"/>
          <p:cNvSpPr txBox="1">
            <a:spLocks noGrp="1"/>
          </p:cNvSpPr>
          <p:nvPr>
            <p:ph type="title"/>
          </p:nvPr>
        </p:nvSpPr>
        <p:spPr>
          <a:xfrm>
            <a:off x="3670591" y="1934454"/>
            <a:ext cx="4850817" cy="1000760"/>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sz="6400" b="0" i="0">
                <a:solidFill>
                  <a:schemeClr val="dk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23"/>
          <p:cNvSpPr txBox="1">
            <a:spLocks noGrp="1"/>
          </p:cNvSpPr>
          <p:nvPr>
            <p:ph type="body" idx="1"/>
          </p:nvPr>
        </p:nvSpPr>
        <p:spPr>
          <a:xfrm>
            <a:off x="609600" y="1577340"/>
            <a:ext cx="5303520" cy="4526280"/>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31" name="Google Shape;31;p23"/>
          <p:cNvSpPr txBox="1">
            <a:spLocks noGrp="1"/>
          </p:cNvSpPr>
          <p:nvPr>
            <p:ph type="body" idx="2"/>
          </p:nvPr>
        </p:nvSpPr>
        <p:spPr>
          <a:xfrm>
            <a:off x="6278880" y="1577340"/>
            <a:ext cx="5303520" cy="4526280"/>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32" name="Google Shape;32;p23"/>
          <p:cNvSpPr txBox="1">
            <a:spLocks noGrp="1"/>
          </p:cNvSpPr>
          <p:nvPr>
            <p:ph type="ftr" idx="11"/>
          </p:nvPr>
        </p:nvSpPr>
        <p:spPr>
          <a:xfrm>
            <a:off x="4145280" y="6377940"/>
            <a:ext cx="3901440" cy="342900"/>
          </a:xfrm>
          <a:prstGeom prst="rect">
            <a:avLst/>
          </a:prstGeom>
          <a:noFill/>
          <a:ln>
            <a:noFill/>
          </a:ln>
        </p:spPr>
        <p:txBody>
          <a:bodyPr spcFirstLastPara="1" wrap="square" lIns="0" tIns="0" rIns="0" bIns="0" anchor="t" anchorCtr="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3" name="Google Shape;33;p23"/>
          <p:cNvSpPr txBox="1">
            <a:spLocks noGrp="1"/>
          </p:cNvSpPr>
          <p:nvPr>
            <p:ph type="dt" idx="10"/>
          </p:nvPr>
        </p:nvSpPr>
        <p:spPr>
          <a:xfrm>
            <a:off x="609600" y="6377940"/>
            <a:ext cx="2804160" cy="342900"/>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23"/>
          <p:cNvSpPr txBox="1">
            <a:spLocks noGrp="1"/>
          </p:cNvSpPr>
          <p:nvPr>
            <p:ph type="sldNum" idx="12"/>
          </p:nvPr>
        </p:nvSpPr>
        <p:spPr>
          <a:xfrm>
            <a:off x="11034279" y="6514910"/>
            <a:ext cx="245109" cy="281304"/>
          </a:xfrm>
          <a:prstGeom prst="rect">
            <a:avLst/>
          </a:prstGeom>
          <a:noFill/>
          <a:ln>
            <a:noFill/>
          </a:ln>
        </p:spPr>
        <p:txBody>
          <a:bodyPr spcFirstLastPara="1" wrap="square" lIns="0" tIns="0" rIns="0" bIns="0" anchor="t" anchorCtr="0">
            <a:spAutoFit/>
          </a:bodyPr>
          <a:lstStyle>
            <a:lvl1pPr marL="38100" marR="0" lvl="0" indent="0" algn="l">
              <a:lnSpc>
                <a:spcPct val="116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1pPr>
            <a:lvl2pPr marL="38100" marR="0" lvl="1" indent="0" algn="l">
              <a:lnSpc>
                <a:spcPct val="116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2pPr>
            <a:lvl3pPr marL="38100" marR="0" lvl="2" indent="0" algn="l">
              <a:lnSpc>
                <a:spcPct val="116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3pPr>
            <a:lvl4pPr marL="38100" marR="0" lvl="3" indent="0" algn="l">
              <a:lnSpc>
                <a:spcPct val="116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4pPr>
            <a:lvl5pPr marL="38100" marR="0" lvl="4" indent="0" algn="l">
              <a:lnSpc>
                <a:spcPct val="116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5pPr>
            <a:lvl6pPr marL="38100" marR="0" lvl="5" indent="0" algn="l">
              <a:lnSpc>
                <a:spcPct val="116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6pPr>
            <a:lvl7pPr marL="38100" marR="0" lvl="6" indent="0" algn="l">
              <a:lnSpc>
                <a:spcPct val="116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7pPr>
            <a:lvl8pPr marL="38100" marR="0" lvl="7" indent="0" algn="l">
              <a:lnSpc>
                <a:spcPct val="116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8pPr>
            <a:lvl9pPr marL="38100" marR="0" lvl="8" indent="0" algn="l">
              <a:lnSpc>
                <a:spcPct val="116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9pPr>
          </a:lstStyle>
          <a:p>
            <a:pPr marL="3810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jp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pic>
        <p:nvPicPr>
          <p:cNvPr id="6" name="Google Shape;6;p19"/>
          <p:cNvPicPr preferRelativeResize="0"/>
          <p:nvPr/>
        </p:nvPicPr>
        <p:blipFill rotWithShape="1">
          <a:blip r:embed="rId6">
            <a:alphaModFix/>
          </a:blip>
          <a:srcRect/>
          <a:stretch/>
        </p:blipFill>
        <p:spPr>
          <a:xfrm>
            <a:off x="0" y="0"/>
            <a:ext cx="12191999" cy="6857999"/>
          </a:xfrm>
          <a:prstGeom prst="rect">
            <a:avLst/>
          </a:prstGeom>
          <a:noFill/>
          <a:ln>
            <a:noFill/>
          </a:ln>
        </p:spPr>
      </p:pic>
      <p:sp>
        <p:nvSpPr>
          <p:cNvPr id="7" name="Google Shape;7;p19"/>
          <p:cNvSpPr txBox="1">
            <a:spLocks noGrp="1"/>
          </p:cNvSpPr>
          <p:nvPr>
            <p:ph type="title"/>
          </p:nvPr>
        </p:nvSpPr>
        <p:spPr>
          <a:xfrm>
            <a:off x="3670591" y="1934454"/>
            <a:ext cx="4850817" cy="1000760"/>
          </a:xfrm>
          <a:prstGeom prst="rect">
            <a:avLst/>
          </a:prstGeom>
          <a:noFill/>
          <a:ln>
            <a:noFill/>
          </a:ln>
        </p:spPr>
        <p:txBody>
          <a:bodyPr spcFirstLastPara="1" wrap="square" lIns="0" tIns="0" rIns="0" bIns="0" anchor="t" anchorCtr="0">
            <a:spAutoFit/>
          </a:bodyPr>
          <a:lstStyle>
            <a:lvl1pPr marR="0" lvl="0" algn="l" rtl="0">
              <a:lnSpc>
                <a:spcPct val="100000"/>
              </a:lnSpc>
              <a:spcBef>
                <a:spcPts val="0"/>
              </a:spcBef>
              <a:spcAft>
                <a:spcPts val="0"/>
              </a:spcAft>
              <a:buClr>
                <a:srgbClr val="000000"/>
              </a:buClr>
              <a:buSzPts val="1400"/>
              <a:buFont typeface="Arial"/>
              <a:buNone/>
              <a:defRPr sz="64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 name="Google Shape;8;p19"/>
          <p:cNvSpPr txBox="1">
            <a:spLocks noGrp="1"/>
          </p:cNvSpPr>
          <p:nvPr>
            <p:ph type="body" idx="1"/>
          </p:nvPr>
        </p:nvSpPr>
        <p:spPr>
          <a:xfrm>
            <a:off x="1322908" y="2227490"/>
            <a:ext cx="9546183" cy="1701800"/>
          </a:xfrm>
          <a:prstGeom prst="rect">
            <a:avLst/>
          </a:prstGeom>
          <a:noFill/>
          <a:ln>
            <a:noFill/>
          </a:ln>
        </p:spPr>
        <p:txBody>
          <a:bodyPr spcFirstLastPara="1" wrap="square" lIns="0" tIns="0" rIns="0" bIns="0" anchor="t" anchorCtr="0">
            <a:spAutoFit/>
          </a:bodyPr>
          <a:lstStyle>
            <a:lvl1pPr marL="457200" marR="0" lvl="0" indent="-228600"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Times New Roman"/>
                <a:ea typeface="Times New Roman"/>
                <a:cs typeface="Times New Roman"/>
                <a:sym typeface="Times New Roman"/>
              </a:defRPr>
            </a:lvl1pPr>
            <a:lvl2pPr marL="914400" marR="0" lvl="1"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9pPr>
          </a:lstStyle>
          <a:p>
            <a:endParaRPr/>
          </a:p>
        </p:txBody>
      </p:sp>
      <p:sp>
        <p:nvSpPr>
          <p:cNvPr id="9" name="Google Shape;9;p19"/>
          <p:cNvSpPr txBox="1">
            <a:spLocks noGrp="1"/>
          </p:cNvSpPr>
          <p:nvPr>
            <p:ph type="ftr" idx="11"/>
          </p:nvPr>
        </p:nvSpPr>
        <p:spPr>
          <a:xfrm>
            <a:off x="4145280" y="6377940"/>
            <a:ext cx="3901440" cy="342900"/>
          </a:xfrm>
          <a:prstGeom prst="rect">
            <a:avLst/>
          </a:prstGeom>
          <a:noFill/>
          <a:ln>
            <a:noFill/>
          </a:ln>
        </p:spPr>
        <p:txBody>
          <a:bodyPr spcFirstLastPara="1" wrap="square" lIns="0" tIns="0" rIns="0" bIns="0" anchor="t" anchorCtr="0">
            <a:spAutoFit/>
          </a:bodyPr>
          <a:lstStyle>
            <a:lvl1pPr marR="0" lvl="0" algn="ctr" rtl="0">
              <a:lnSpc>
                <a:spcPct val="100000"/>
              </a:lnSpc>
              <a:spcBef>
                <a:spcPts val="0"/>
              </a:spcBef>
              <a:spcAft>
                <a:spcPts val="0"/>
              </a:spcAft>
              <a:buClr>
                <a:srgbClr val="000000"/>
              </a:buClr>
              <a:buSzPts val="1400"/>
              <a:buFont typeface="Arial"/>
              <a:buNone/>
              <a:defRPr sz="18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19"/>
          <p:cNvSpPr txBox="1">
            <a:spLocks noGrp="1"/>
          </p:cNvSpPr>
          <p:nvPr>
            <p:ph type="dt" idx="10"/>
          </p:nvPr>
        </p:nvSpPr>
        <p:spPr>
          <a:xfrm>
            <a:off x="609600" y="6377940"/>
            <a:ext cx="2804160" cy="342900"/>
          </a:xfrm>
          <a:prstGeom prst="rect">
            <a:avLst/>
          </a:prstGeom>
          <a:noFill/>
          <a:ln>
            <a:noFill/>
          </a:ln>
        </p:spPr>
        <p:txBody>
          <a:bodyPr spcFirstLastPara="1" wrap="square" lIns="0" tIns="0" rIns="0" bIns="0" anchor="t" anchorCtr="0">
            <a:sp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1" name="Google Shape;11;p19"/>
          <p:cNvSpPr txBox="1">
            <a:spLocks noGrp="1"/>
          </p:cNvSpPr>
          <p:nvPr>
            <p:ph type="sldNum" idx="12"/>
          </p:nvPr>
        </p:nvSpPr>
        <p:spPr>
          <a:xfrm>
            <a:off x="11034279" y="6514910"/>
            <a:ext cx="245109" cy="281304"/>
          </a:xfrm>
          <a:prstGeom prst="rect">
            <a:avLst/>
          </a:prstGeom>
          <a:noFill/>
          <a:ln>
            <a:noFill/>
          </a:ln>
        </p:spPr>
        <p:txBody>
          <a:bodyPr spcFirstLastPara="1" wrap="square" lIns="0" tIns="0" rIns="0" bIns="0" anchor="t" anchorCtr="0">
            <a:spAutoFit/>
          </a:bodyPr>
          <a:lstStyle>
            <a:lvl1pPr marL="38100" marR="0" lvl="0" indent="0" algn="l" rtl="0">
              <a:lnSpc>
                <a:spcPct val="116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1pPr>
            <a:lvl2pPr marL="38100" marR="0" lvl="1" indent="0" algn="l" rtl="0">
              <a:lnSpc>
                <a:spcPct val="116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2pPr>
            <a:lvl3pPr marL="38100" marR="0" lvl="2" indent="0" algn="l" rtl="0">
              <a:lnSpc>
                <a:spcPct val="116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3pPr>
            <a:lvl4pPr marL="38100" marR="0" lvl="3" indent="0" algn="l" rtl="0">
              <a:lnSpc>
                <a:spcPct val="116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4pPr>
            <a:lvl5pPr marL="38100" marR="0" lvl="4" indent="0" algn="l" rtl="0">
              <a:lnSpc>
                <a:spcPct val="116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5pPr>
            <a:lvl6pPr marL="38100" marR="0" lvl="5" indent="0" algn="l" rtl="0">
              <a:lnSpc>
                <a:spcPct val="116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6pPr>
            <a:lvl7pPr marL="38100" marR="0" lvl="6" indent="0" algn="l" rtl="0">
              <a:lnSpc>
                <a:spcPct val="116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7pPr>
            <a:lvl8pPr marL="38100" marR="0" lvl="7" indent="0" algn="l" rtl="0">
              <a:lnSpc>
                <a:spcPct val="116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8pPr>
            <a:lvl9pPr marL="38100" marR="0" lvl="8" indent="0" algn="l" rtl="0">
              <a:lnSpc>
                <a:spcPct val="116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9pPr>
          </a:lstStyle>
          <a:p>
            <a:pPr marL="38100" lvl="0" indent="0" algn="l"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drive.google.com/file/d/1ZrrsGEdAYjNnPzSfMOFWEm3ulf6G1N4N/view?usp=drive_link" TargetMode="External"/><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14.png"/><Relationship Id="rId4" Type="http://schemas.openxmlformats.org/officeDocument/2006/relationships/hyperlink" Target="https://drive.google.com/file/d/1I-0BFHuIoVCgO4fwD2zXDawk9wwJs8dR/view?usp=drive_link"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15.jpg"/><Relationship Id="rId7" Type="http://schemas.openxmlformats.org/officeDocument/2006/relationships/image" Target="../media/image19.jp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8.jpg"/><Relationship Id="rId5" Type="http://schemas.openxmlformats.org/officeDocument/2006/relationships/image" Target="../media/image17.jpg"/><Relationship Id="rId4" Type="http://schemas.openxmlformats.org/officeDocument/2006/relationships/image" Target="../media/image16.jpg"/></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hyperlink" Target="https://drive.google.com/file/d/1blOVTax68mYB8AHz0drzgKCWX6eRfR6D/view?usp=sharing"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7.jp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hyperlink" Target="https://ieeexplore.ieee.org/xpl/RecentIssue.jsp?punumber=6287639" TargetMode="External"/><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hyperlink" Target="https://ieeexplore.ieee.org/xpl/RecentIssue.jsp?punumber=6287639"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Shape 38"/>
        <p:cNvGrpSpPr/>
        <p:nvPr/>
      </p:nvGrpSpPr>
      <p:grpSpPr>
        <a:xfrm>
          <a:off x="0" y="0"/>
          <a:ext cx="0" cy="0"/>
          <a:chOff x="0" y="0"/>
          <a:chExt cx="0" cy="0"/>
        </a:xfrm>
      </p:grpSpPr>
      <p:pic>
        <p:nvPicPr>
          <p:cNvPr id="39" name="Google Shape;39;p1"/>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40" name="Google Shape;40;p1"/>
          <p:cNvSpPr txBox="1"/>
          <p:nvPr/>
        </p:nvSpPr>
        <p:spPr>
          <a:xfrm>
            <a:off x="2558117" y="1859409"/>
            <a:ext cx="8679535" cy="751488"/>
          </a:xfrm>
          <a:prstGeom prst="rect">
            <a:avLst/>
          </a:prstGeom>
          <a:noFill/>
          <a:ln>
            <a:noFill/>
          </a:ln>
        </p:spPr>
        <p:txBody>
          <a:bodyPr spcFirstLastPara="1" wrap="square" lIns="0" tIns="12700" rIns="0" bIns="0" anchor="t" anchorCtr="0">
            <a:spAutoFit/>
          </a:bodyPr>
          <a:lstStyle/>
          <a:p>
            <a:pPr marL="3066415" marR="5080" lvl="0" indent="-3054350" algn="l" rtl="0">
              <a:lnSpc>
                <a:spcPct val="100000"/>
              </a:lnSpc>
              <a:spcBef>
                <a:spcPts val="0"/>
              </a:spcBef>
              <a:spcAft>
                <a:spcPts val="0"/>
              </a:spcAft>
              <a:buClr>
                <a:srgbClr val="000000"/>
              </a:buClr>
              <a:buSzPts val="2400"/>
              <a:buFont typeface="Arial"/>
              <a:buNone/>
            </a:pPr>
            <a:r>
              <a:rPr lang="en-US" sz="2400" b="1" i="0" u="none" strike="noStrike" cap="none">
                <a:solidFill>
                  <a:srgbClr val="FF0000"/>
                </a:solidFill>
                <a:latin typeface="Times New Roman"/>
                <a:ea typeface="Times New Roman"/>
                <a:cs typeface="Times New Roman"/>
                <a:sym typeface="Times New Roman"/>
              </a:rPr>
              <a:t>DEPARTMENT OF ELECTRONICS AND COMMUNICATION  ENGINEERING</a:t>
            </a:r>
            <a:endParaRPr sz="2400" b="1" i="0" u="none" strike="noStrike" cap="none">
              <a:solidFill>
                <a:schemeClr val="dk1"/>
              </a:solidFill>
              <a:latin typeface="Times New Roman"/>
              <a:ea typeface="Times New Roman"/>
              <a:cs typeface="Times New Roman"/>
              <a:sym typeface="Times New Roman"/>
            </a:endParaRPr>
          </a:p>
        </p:txBody>
      </p:sp>
      <p:grpSp>
        <p:nvGrpSpPr>
          <p:cNvPr id="41" name="Google Shape;41;p1"/>
          <p:cNvGrpSpPr/>
          <p:nvPr/>
        </p:nvGrpSpPr>
        <p:grpSpPr>
          <a:xfrm>
            <a:off x="0" y="1212849"/>
            <a:ext cx="2004109" cy="5645150"/>
            <a:chOff x="0" y="1212849"/>
            <a:chExt cx="2004109" cy="5645150"/>
          </a:xfrm>
        </p:grpSpPr>
        <p:pic>
          <p:nvPicPr>
            <p:cNvPr id="42" name="Google Shape;42;p1"/>
            <p:cNvPicPr preferRelativeResize="0"/>
            <p:nvPr/>
          </p:nvPicPr>
          <p:blipFill rotWithShape="1">
            <a:blip r:embed="rId4">
              <a:alphaModFix/>
            </a:blip>
            <a:srcRect/>
            <a:stretch/>
          </p:blipFill>
          <p:spPr>
            <a:xfrm>
              <a:off x="629861" y="1212849"/>
              <a:ext cx="1374248" cy="1066799"/>
            </a:xfrm>
            <a:prstGeom prst="rect">
              <a:avLst/>
            </a:prstGeom>
            <a:noFill/>
            <a:ln>
              <a:noFill/>
            </a:ln>
          </p:spPr>
        </p:pic>
        <p:pic>
          <p:nvPicPr>
            <p:cNvPr id="43" name="Google Shape;43;p1"/>
            <p:cNvPicPr preferRelativeResize="0"/>
            <p:nvPr/>
          </p:nvPicPr>
          <p:blipFill rotWithShape="1">
            <a:blip r:embed="rId5">
              <a:alphaModFix/>
            </a:blip>
            <a:srcRect/>
            <a:stretch/>
          </p:blipFill>
          <p:spPr>
            <a:xfrm>
              <a:off x="0" y="4732638"/>
              <a:ext cx="1479012" cy="2125361"/>
            </a:xfrm>
            <a:prstGeom prst="rect">
              <a:avLst/>
            </a:prstGeom>
            <a:noFill/>
            <a:ln>
              <a:noFill/>
            </a:ln>
          </p:spPr>
        </p:pic>
      </p:grpSp>
      <p:sp>
        <p:nvSpPr>
          <p:cNvPr id="44" name="Google Shape;44;p1"/>
          <p:cNvSpPr txBox="1"/>
          <p:nvPr/>
        </p:nvSpPr>
        <p:spPr>
          <a:xfrm>
            <a:off x="2503000" y="3880351"/>
            <a:ext cx="3822700" cy="1397819"/>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1800"/>
              <a:buFont typeface="Arial"/>
              <a:buNone/>
            </a:pPr>
            <a:r>
              <a:rPr lang="en-US" sz="1800" b="1" i="0" u="none" strike="noStrike" cap="none" dirty="0">
                <a:solidFill>
                  <a:schemeClr val="dk1"/>
                </a:solidFill>
                <a:latin typeface="Times New Roman"/>
                <a:ea typeface="Times New Roman"/>
                <a:cs typeface="Times New Roman"/>
                <a:sym typeface="Times New Roman"/>
              </a:rPr>
              <a:t>PRESENTED BY,</a:t>
            </a:r>
            <a:endParaRPr sz="1400" b="0" i="0" u="none" strike="noStrike" cap="none" dirty="0">
              <a:solidFill>
                <a:srgbClr val="000000"/>
              </a:solidFill>
              <a:latin typeface="Arial"/>
              <a:ea typeface="Arial"/>
              <a:cs typeface="Arial"/>
              <a:sym typeface="Arial"/>
            </a:endParaRPr>
          </a:p>
          <a:p>
            <a:pPr marL="12700" marR="0" lvl="0" indent="0" algn="l" rtl="0">
              <a:lnSpc>
                <a:spcPct val="100000"/>
              </a:lnSpc>
              <a:spcBef>
                <a:spcPts val="0"/>
              </a:spcBef>
              <a:spcAft>
                <a:spcPts val="0"/>
              </a:spcAft>
              <a:buClr>
                <a:srgbClr val="000000"/>
              </a:buClr>
              <a:buSzPts val="1800"/>
              <a:buFont typeface="Arial"/>
              <a:buNone/>
            </a:pPr>
            <a:endParaRPr sz="1800" b="1" i="0" u="none" strike="noStrike" cap="none" dirty="0">
              <a:solidFill>
                <a:schemeClr val="dk1"/>
              </a:solidFill>
              <a:latin typeface="Times New Roman"/>
              <a:ea typeface="Times New Roman"/>
              <a:cs typeface="Times New Roman"/>
              <a:sym typeface="Times New Roman"/>
            </a:endParaRPr>
          </a:p>
          <a:p>
            <a:pPr marL="12700" marR="0" lvl="0" indent="0" algn="l" rtl="0">
              <a:lnSpc>
                <a:spcPct val="100000"/>
              </a:lnSpc>
              <a:spcBef>
                <a:spcPts val="0"/>
              </a:spcBef>
              <a:spcAft>
                <a:spcPts val="0"/>
              </a:spcAft>
              <a:buClr>
                <a:srgbClr val="000000"/>
              </a:buClr>
              <a:buSzPts val="1800"/>
              <a:buFont typeface="Arial"/>
              <a:buNone/>
            </a:pPr>
            <a:r>
              <a:rPr lang="en-US" sz="1800" b="1" i="0" u="none" strike="noStrike" cap="none" dirty="0">
                <a:solidFill>
                  <a:schemeClr val="dk2"/>
                </a:solidFill>
                <a:latin typeface="Times New Roman"/>
                <a:ea typeface="Times New Roman"/>
                <a:cs typeface="Times New Roman"/>
                <a:sym typeface="Times New Roman"/>
              </a:rPr>
              <a:t>MEIPRASAANTH V - 21ECR116</a:t>
            </a:r>
            <a:endParaRPr sz="1400" b="0" i="0" u="none" strike="noStrike" cap="none" dirty="0">
              <a:solidFill>
                <a:srgbClr val="000000"/>
              </a:solidFill>
              <a:latin typeface="Arial"/>
              <a:ea typeface="Arial"/>
              <a:cs typeface="Arial"/>
              <a:sym typeface="Arial"/>
            </a:endParaRPr>
          </a:p>
          <a:p>
            <a:pPr marL="12700" marR="0" lvl="0" indent="0" algn="l" rtl="0">
              <a:lnSpc>
                <a:spcPct val="100000"/>
              </a:lnSpc>
              <a:spcBef>
                <a:spcPts val="0"/>
              </a:spcBef>
              <a:spcAft>
                <a:spcPts val="0"/>
              </a:spcAft>
              <a:buClr>
                <a:srgbClr val="000000"/>
              </a:buClr>
              <a:buSzPts val="1800"/>
              <a:buFont typeface="Arial"/>
              <a:buNone/>
            </a:pPr>
            <a:r>
              <a:rPr lang="en-US" sz="1800" b="1" i="0" u="none" strike="noStrike" cap="none" dirty="0">
                <a:solidFill>
                  <a:schemeClr val="dk2"/>
                </a:solidFill>
                <a:latin typeface="Times New Roman"/>
                <a:ea typeface="Times New Roman"/>
                <a:cs typeface="Times New Roman"/>
                <a:sym typeface="Times New Roman"/>
              </a:rPr>
              <a:t>JEGAN M – 21ECR089</a:t>
            </a:r>
            <a:endParaRPr sz="1400" b="0" i="0" u="none" strike="noStrike" cap="none" dirty="0">
              <a:solidFill>
                <a:srgbClr val="000000"/>
              </a:solidFill>
              <a:latin typeface="Arial"/>
              <a:ea typeface="Arial"/>
              <a:cs typeface="Arial"/>
              <a:sym typeface="Arial"/>
            </a:endParaRPr>
          </a:p>
          <a:p>
            <a:pPr marL="12700" marR="0" lvl="0" indent="0" algn="l" rtl="0">
              <a:lnSpc>
                <a:spcPct val="100000"/>
              </a:lnSpc>
              <a:spcBef>
                <a:spcPts val="0"/>
              </a:spcBef>
              <a:spcAft>
                <a:spcPts val="0"/>
              </a:spcAft>
              <a:buClr>
                <a:srgbClr val="000000"/>
              </a:buClr>
              <a:buSzPts val="1800"/>
              <a:buFont typeface="Arial"/>
              <a:buNone/>
            </a:pPr>
            <a:r>
              <a:rPr lang="en-US" sz="1800" b="1" i="0" u="none" strike="noStrike" cap="none" dirty="0">
                <a:solidFill>
                  <a:schemeClr val="dk2"/>
                </a:solidFill>
                <a:latin typeface="Times New Roman"/>
                <a:ea typeface="Times New Roman"/>
                <a:cs typeface="Times New Roman"/>
                <a:sym typeface="Times New Roman"/>
              </a:rPr>
              <a:t>JEGAN P – 21ECR090</a:t>
            </a:r>
            <a:endParaRPr sz="1400" b="0" i="0" u="none" strike="noStrike" cap="none" dirty="0">
              <a:solidFill>
                <a:srgbClr val="000000"/>
              </a:solidFill>
              <a:latin typeface="Arial"/>
              <a:ea typeface="Arial"/>
              <a:cs typeface="Arial"/>
              <a:sym typeface="Arial"/>
            </a:endParaRPr>
          </a:p>
        </p:txBody>
      </p:sp>
      <p:sp>
        <p:nvSpPr>
          <p:cNvPr id="45" name="Google Shape;45;p1"/>
          <p:cNvSpPr txBox="1"/>
          <p:nvPr/>
        </p:nvSpPr>
        <p:spPr>
          <a:xfrm>
            <a:off x="2478235" y="4885502"/>
            <a:ext cx="3847465" cy="289560"/>
          </a:xfrm>
          <a:prstGeom prst="rect">
            <a:avLst/>
          </a:prstGeom>
          <a:noFill/>
          <a:ln>
            <a:noFill/>
          </a:ln>
        </p:spPr>
        <p:txBody>
          <a:bodyPr spcFirstLastPara="1" wrap="square" lIns="0" tIns="12700" rIns="0" bIns="0" anchor="t" anchorCtr="0">
            <a:spAutoFit/>
          </a:bodyPr>
          <a:lstStyle/>
          <a:p>
            <a:pPr marL="12700" marR="508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6" name="Google Shape;46;p1"/>
          <p:cNvSpPr txBox="1"/>
          <p:nvPr/>
        </p:nvSpPr>
        <p:spPr>
          <a:xfrm>
            <a:off x="5801500" y="5771274"/>
            <a:ext cx="2148600" cy="289800"/>
          </a:xfrm>
          <a:prstGeom prst="rect">
            <a:avLst/>
          </a:prstGeom>
          <a:noFill/>
          <a:ln>
            <a:noFill/>
          </a:ln>
        </p:spPr>
        <p:txBody>
          <a:bodyPr spcFirstLastPara="1" wrap="square" lIns="0" tIns="12700" rIns="0" bIns="0" anchor="t" anchorCtr="0">
            <a:spAutoFit/>
          </a:bodyPr>
          <a:lstStyle/>
          <a:p>
            <a:pPr marL="0" marR="0" lvl="0" indent="0" algn="l" rtl="0">
              <a:lnSpc>
                <a:spcPct val="100000"/>
              </a:lnSpc>
              <a:spcBef>
                <a:spcPts val="0"/>
              </a:spcBef>
              <a:spcAft>
                <a:spcPts val="0"/>
              </a:spcAft>
              <a:buClr>
                <a:srgbClr val="000000"/>
              </a:buClr>
              <a:buSzPts val="1800"/>
              <a:buFont typeface="Arial"/>
              <a:buNone/>
            </a:pPr>
            <a:endParaRPr sz="1800" b="1">
              <a:solidFill>
                <a:schemeClr val="dk1"/>
              </a:solidFill>
              <a:latin typeface="Times New Roman"/>
              <a:ea typeface="Times New Roman"/>
              <a:cs typeface="Times New Roman"/>
              <a:sym typeface="Times New Roman"/>
            </a:endParaRPr>
          </a:p>
        </p:txBody>
      </p:sp>
      <p:sp>
        <p:nvSpPr>
          <p:cNvPr id="47" name="Google Shape;47;p1"/>
          <p:cNvSpPr txBox="1"/>
          <p:nvPr/>
        </p:nvSpPr>
        <p:spPr>
          <a:xfrm>
            <a:off x="7625952" y="3773998"/>
            <a:ext cx="3611700" cy="2010302"/>
          </a:xfrm>
          <a:prstGeom prst="rect">
            <a:avLst/>
          </a:prstGeom>
          <a:noFill/>
          <a:ln>
            <a:noFill/>
          </a:ln>
        </p:spPr>
        <p:txBody>
          <a:bodyPr spcFirstLastPara="1" wrap="square" lIns="0" tIns="12700" rIns="0" bIns="0" anchor="t" anchorCtr="0">
            <a:noAutofit/>
          </a:bodyPr>
          <a:lstStyle/>
          <a:p>
            <a:pPr marL="12700" marR="0" lvl="0" indent="0" algn="l" rtl="0">
              <a:lnSpc>
                <a:spcPct val="100000"/>
              </a:lnSpc>
              <a:spcBef>
                <a:spcPts val="0"/>
              </a:spcBef>
              <a:spcAft>
                <a:spcPts val="0"/>
              </a:spcAft>
              <a:buClr>
                <a:srgbClr val="000000"/>
              </a:buClr>
              <a:buSzPts val="1800"/>
              <a:buFont typeface="Arial"/>
              <a:buNone/>
            </a:pPr>
            <a:r>
              <a:rPr lang="en-US" sz="1800" b="1" i="0" u="none" strike="noStrike" cap="none" dirty="0">
                <a:solidFill>
                  <a:schemeClr val="dk1"/>
                </a:solidFill>
                <a:latin typeface="Times New Roman"/>
                <a:ea typeface="Times New Roman"/>
                <a:cs typeface="Times New Roman"/>
                <a:sym typeface="Times New Roman"/>
              </a:rPr>
              <a:t>GUIDED BY,</a:t>
            </a:r>
            <a:endParaRPr sz="1400" b="0" i="0" u="none" strike="noStrike" cap="none" dirty="0">
              <a:solidFill>
                <a:srgbClr val="000000"/>
              </a:solidFill>
              <a:latin typeface="Arial"/>
              <a:ea typeface="Arial"/>
              <a:cs typeface="Arial"/>
              <a:sym typeface="Arial"/>
            </a:endParaRPr>
          </a:p>
          <a:p>
            <a:pPr marL="12700" marR="0" lvl="0" indent="0" algn="l" rtl="0">
              <a:lnSpc>
                <a:spcPct val="100000"/>
              </a:lnSpc>
              <a:spcBef>
                <a:spcPts val="0"/>
              </a:spcBef>
              <a:spcAft>
                <a:spcPts val="0"/>
              </a:spcAft>
              <a:buClr>
                <a:srgbClr val="000000"/>
              </a:buClr>
              <a:buSzPts val="1800"/>
              <a:buFont typeface="Arial"/>
              <a:buNone/>
            </a:pPr>
            <a:endParaRPr sz="1800" b="1" i="0" u="none" strike="noStrike" cap="none" dirty="0">
              <a:solidFill>
                <a:schemeClr val="dk1"/>
              </a:solidFill>
              <a:latin typeface="Times New Roman"/>
              <a:ea typeface="Times New Roman"/>
              <a:cs typeface="Times New Roman"/>
              <a:sym typeface="Times New Roman"/>
            </a:endParaRPr>
          </a:p>
          <a:p>
            <a:pPr marL="12700" marR="0" lvl="0" indent="0" algn="l" rtl="0">
              <a:lnSpc>
                <a:spcPct val="100000"/>
              </a:lnSpc>
              <a:spcBef>
                <a:spcPts val="100"/>
              </a:spcBef>
              <a:spcAft>
                <a:spcPts val="0"/>
              </a:spcAft>
              <a:buClr>
                <a:srgbClr val="000000"/>
              </a:buClr>
              <a:buSzPts val="1800"/>
              <a:buFont typeface="Arial"/>
              <a:buNone/>
            </a:pPr>
            <a:r>
              <a:rPr lang="en-US" sz="1800" b="1" i="0" u="none" strike="noStrike" cap="none" dirty="0" err="1">
                <a:solidFill>
                  <a:schemeClr val="dk2"/>
                </a:solidFill>
                <a:latin typeface="Times New Roman"/>
                <a:ea typeface="Times New Roman"/>
                <a:cs typeface="Times New Roman"/>
                <a:sym typeface="Times New Roman"/>
              </a:rPr>
              <a:t>Mrs.V.MEKALA</a:t>
            </a:r>
            <a:r>
              <a:rPr lang="en-US" sz="1800" b="1" i="0" u="none" strike="noStrike" cap="none" dirty="0">
                <a:solidFill>
                  <a:schemeClr val="dk2"/>
                </a:solidFill>
                <a:latin typeface="Times New Roman"/>
                <a:ea typeface="Times New Roman"/>
                <a:cs typeface="Times New Roman"/>
                <a:sym typeface="Times New Roman"/>
              </a:rPr>
              <a:t> M.E.,</a:t>
            </a:r>
            <a:endParaRPr sz="1800" b="1" i="0" u="none" strike="noStrike" cap="none" dirty="0">
              <a:solidFill>
                <a:schemeClr val="dk2"/>
              </a:solidFill>
              <a:latin typeface="Times New Roman"/>
              <a:ea typeface="Times New Roman"/>
              <a:cs typeface="Times New Roman"/>
              <a:sym typeface="Times New Roman"/>
            </a:endParaRPr>
          </a:p>
          <a:p>
            <a:pPr marL="12700" marR="0" lvl="0" indent="0" algn="l" rtl="0">
              <a:lnSpc>
                <a:spcPct val="100000"/>
              </a:lnSpc>
              <a:spcBef>
                <a:spcPts val="0"/>
              </a:spcBef>
              <a:spcAft>
                <a:spcPts val="0"/>
              </a:spcAft>
              <a:buClr>
                <a:srgbClr val="000000"/>
              </a:buClr>
              <a:buSzPts val="1800"/>
              <a:buFont typeface="Arial"/>
              <a:buNone/>
            </a:pPr>
            <a:r>
              <a:rPr lang="en-US" sz="1800" b="1" i="0" u="none" strike="noStrike" cap="none" dirty="0">
                <a:solidFill>
                  <a:schemeClr val="dk2"/>
                </a:solidFill>
                <a:latin typeface="Times New Roman"/>
                <a:ea typeface="Times New Roman"/>
                <a:cs typeface="Times New Roman"/>
                <a:sym typeface="Times New Roman"/>
              </a:rPr>
              <a:t>ASSISTANT PROFESSOR(SR.G),</a:t>
            </a:r>
            <a:endParaRPr sz="1400" b="0" i="0" u="none" strike="noStrike" cap="none" dirty="0">
              <a:solidFill>
                <a:srgbClr val="000000"/>
              </a:solidFill>
              <a:latin typeface="Arial"/>
              <a:ea typeface="Arial"/>
              <a:cs typeface="Arial"/>
              <a:sym typeface="Arial"/>
            </a:endParaRPr>
          </a:p>
          <a:p>
            <a:pPr marL="12700" marR="0" lvl="0" indent="0" algn="l" rtl="0">
              <a:lnSpc>
                <a:spcPct val="100000"/>
              </a:lnSpc>
              <a:spcBef>
                <a:spcPts val="0"/>
              </a:spcBef>
              <a:spcAft>
                <a:spcPts val="0"/>
              </a:spcAft>
              <a:buClr>
                <a:srgbClr val="000000"/>
              </a:buClr>
              <a:buSzPts val="1800"/>
              <a:buFont typeface="Arial"/>
              <a:buNone/>
            </a:pPr>
            <a:r>
              <a:rPr lang="en-US" sz="1800" b="1" i="0" u="none" strike="noStrike" cap="none" dirty="0">
                <a:solidFill>
                  <a:schemeClr val="dk2"/>
                </a:solidFill>
                <a:latin typeface="Times New Roman"/>
                <a:ea typeface="Times New Roman"/>
                <a:cs typeface="Times New Roman"/>
                <a:sym typeface="Times New Roman"/>
              </a:rPr>
              <a:t>DEPARTMENT OF ECE,</a:t>
            </a:r>
            <a:endParaRPr sz="1400" b="0" i="0" u="none" strike="noStrike" cap="none" dirty="0">
              <a:solidFill>
                <a:srgbClr val="000000"/>
              </a:solidFill>
              <a:latin typeface="Arial"/>
              <a:ea typeface="Arial"/>
              <a:cs typeface="Arial"/>
              <a:sym typeface="Arial"/>
            </a:endParaRPr>
          </a:p>
          <a:p>
            <a:pPr marL="12700" marR="0" lvl="0" indent="0" algn="l" rtl="0">
              <a:lnSpc>
                <a:spcPct val="100000"/>
              </a:lnSpc>
              <a:spcBef>
                <a:spcPts val="0"/>
              </a:spcBef>
              <a:spcAft>
                <a:spcPts val="0"/>
              </a:spcAft>
              <a:buClr>
                <a:srgbClr val="000000"/>
              </a:buClr>
              <a:buSzPts val="1800"/>
              <a:buFont typeface="Arial"/>
              <a:buNone/>
            </a:pPr>
            <a:r>
              <a:rPr lang="en-US" sz="1800" b="1" i="0" u="none" strike="noStrike" cap="none" dirty="0">
                <a:solidFill>
                  <a:schemeClr val="dk2"/>
                </a:solidFill>
                <a:latin typeface="Times New Roman"/>
                <a:ea typeface="Times New Roman"/>
                <a:cs typeface="Times New Roman"/>
                <a:sym typeface="Times New Roman"/>
              </a:rPr>
              <a:t>KEC.</a:t>
            </a:r>
            <a:endParaRPr sz="1400" b="0" i="0" u="none" strike="noStrike" cap="none" dirty="0">
              <a:solidFill>
                <a:srgbClr val="000000"/>
              </a:solidFill>
              <a:latin typeface="Arial"/>
              <a:ea typeface="Arial"/>
              <a:cs typeface="Arial"/>
              <a:sym typeface="Arial"/>
            </a:endParaRPr>
          </a:p>
          <a:p>
            <a:pPr marL="12700" marR="0" lvl="0" indent="0" algn="l" rtl="0">
              <a:lnSpc>
                <a:spcPct val="100000"/>
              </a:lnSpc>
              <a:spcBef>
                <a:spcPts val="0"/>
              </a:spcBef>
              <a:spcAft>
                <a:spcPts val="0"/>
              </a:spcAft>
              <a:buClr>
                <a:srgbClr val="000000"/>
              </a:buClr>
              <a:buSzPts val="1800"/>
              <a:buFont typeface="Arial"/>
              <a:buNone/>
            </a:pPr>
            <a:endParaRPr sz="1800" b="0" i="0" u="none" strike="noStrike" cap="none" dirty="0">
              <a:solidFill>
                <a:schemeClr val="dk2"/>
              </a:solidFill>
              <a:latin typeface="Times New Roman"/>
              <a:ea typeface="Times New Roman"/>
              <a:cs typeface="Times New Roman"/>
              <a:sym typeface="Times New Roman"/>
            </a:endParaRPr>
          </a:p>
        </p:txBody>
      </p:sp>
      <p:sp>
        <p:nvSpPr>
          <p:cNvPr id="48" name="Google Shape;48;p1"/>
          <p:cNvSpPr txBox="1">
            <a:spLocks noGrp="1"/>
          </p:cNvSpPr>
          <p:nvPr>
            <p:ph type="title"/>
          </p:nvPr>
        </p:nvSpPr>
        <p:spPr>
          <a:xfrm>
            <a:off x="2633970" y="466782"/>
            <a:ext cx="8199000" cy="1354200"/>
          </a:xfrm>
          <a:prstGeom prst="rect">
            <a:avLst/>
          </a:prstGeom>
          <a:noFill/>
          <a:ln>
            <a:noFill/>
          </a:ln>
        </p:spPr>
        <p:txBody>
          <a:bodyPr spcFirstLastPara="1" wrap="square" lIns="0" tIns="12700" rIns="0" bIns="0" anchor="t" anchorCtr="0">
            <a:noAutofit/>
          </a:bodyPr>
          <a:lstStyle/>
          <a:p>
            <a:pPr marL="12700" lvl="0" indent="0" algn="ctr" rtl="0">
              <a:lnSpc>
                <a:spcPct val="100000"/>
              </a:lnSpc>
              <a:spcBef>
                <a:spcPts val="0"/>
              </a:spcBef>
              <a:spcAft>
                <a:spcPts val="0"/>
              </a:spcAft>
              <a:buSzPts val="1400"/>
              <a:buNone/>
            </a:pPr>
            <a:r>
              <a:rPr lang="en-US" sz="2800" b="1">
                <a:solidFill>
                  <a:schemeClr val="dk2"/>
                </a:solidFill>
                <a:latin typeface="Times New Roman"/>
                <a:ea typeface="Times New Roman"/>
                <a:cs typeface="Times New Roman"/>
                <a:sym typeface="Times New Roman"/>
              </a:rPr>
              <a:t>Automated Sericulture SmartGrid : Revolutionizing Silk Farming with Technology</a:t>
            </a:r>
            <a:endParaRPr sz="2800" b="1">
              <a:solidFill>
                <a:schemeClr val="dk2"/>
              </a:solidFill>
              <a:latin typeface="Times New Roman"/>
              <a:ea typeface="Times New Roman"/>
              <a:cs typeface="Times New Roman"/>
              <a:sym typeface="Times New Roman"/>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8"/>
          <p:cNvSpPr txBox="1"/>
          <p:nvPr/>
        </p:nvSpPr>
        <p:spPr>
          <a:xfrm>
            <a:off x="3048699" y="391716"/>
            <a:ext cx="6094602" cy="58477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200"/>
              <a:buFont typeface="Arial"/>
              <a:buNone/>
            </a:pPr>
            <a:r>
              <a:rPr lang="en-US" sz="3200" b="0" i="0" u="none" strike="noStrike" cap="none">
                <a:solidFill>
                  <a:srgbClr val="FF0000"/>
                </a:solidFill>
                <a:latin typeface="Times New Roman"/>
                <a:ea typeface="Times New Roman"/>
                <a:cs typeface="Times New Roman"/>
                <a:sym typeface="Times New Roman"/>
              </a:rPr>
              <a:t>PROPOSED METHOD</a:t>
            </a:r>
            <a:endParaRPr sz="3200" b="0" i="0" u="none" strike="noStrike" cap="none">
              <a:solidFill>
                <a:srgbClr val="FF0000"/>
              </a:solidFill>
              <a:latin typeface="Times New Roman"/>
              <a:ea typeface="Times New Roman"/>
              <a:cs typeface="Times New Roman"/>
              <a:sym typeface="Times New Roman"/>
            </a:endParaRPr>
          </a:p>
        </p:txBody>
      </p:sp>
      <p:sp>
        <p:nvSpPr>
          <p:cNvPr id="115" name="Google Shape;115;p8"/>
          <p:cNvSpPr txBox="1"/>
          <p:nvPr/>
        </p:nvSpPr>
        <p:spPr>
          <a:xfrm>
            <a:off x="1194162" y="1305341"/>
            <a:ext cx="6742830" cy="5355272"/>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000000"/>
              </a:buClr>
              <a:buSzPts val="1800"/>
              <a:buFont typeface="Arial"/>
              <a:buNone/>
            </a:pPr>
            <a:endParaRPr sz="1800" b="0" i="0" u="none" strike="noStrike" cap="none" dirty="0">
              <a:solidFill>
                <a:srgbClr val="000000"/>
              </a:solidFill>
              <a:latin typeface="Times New Roman"/>
              <a:ea typeface="Times New Roman"/>
              <a:cs typeface="Times New Roman"/>
              <a:sym typeface="Times New Roman"/>
            </a:endParaRPr>
          </a:p>
          <a:p>
            <a:pPr marL="285750" marR="0" lvl="0" indent="-285750" algn="just" rtl="0">
              <a:lnSpc>
                <a:spcPct val="100000"/>
              </a:lnSpc>
              <a:spcBef>
                <a:spcPts val="0"/>
              </a:spcBef>
              <a:spcAft>
                <a:spcPts val="0"/>
              </a:spcAft>
              <a:buClr>
                <a:srgbClr val="000000"/>
              </a:buClr>
              <a:buSzPts val="1800"/>
              <a:buFont typeface="Arial"/>
              <a:buChar char="•"/>
            </a:pPr>
            <a:r>
              <a:rPr lang="en-US" sz="1800" b="1" i="0" u="sng" strike="noStrike" cap="none" dirty="0">
                <a:solidFill>
                  <a:srgbClr val="000000"/>
                </a:solidFill>
                <a:latin typeface="Times New Roman"/>
                <a:ea typeface="Times New Roman"/>
                <a:cs typeface="Times New Roman"/>
                <a:sym typeface="Times New Roman"/>
              </a:rPr>
              <a:t>Automated Environmental Control:</a:t>
            </a:r>
            <a:endParaRPr sz="1400" b="0" i="0" u="none" strike="noStrike" cap="none" dirty="0">
              <a:solidFill>
                <a:srgbClr val="000000"/>
              </a:solidFill>
              <a:latin typeface="Arial"/>
              <a:ea typeface="Arial"/>
              <a:cs typeface="Arial"/>
              <a:sym typeface="Arial"/>
            </a:endParaRPr>
          </a:p>
          <a:p>
            <a:pPr marL="0" marR="0" lvl="1" indent="0" algn="just" rtl="0">
              <a:lnSpc>
                <a:spcPct val="100000"/>
              </a:lnSpc>
              <a:spcBef>
                <a:spcPts val="0"/>
              </a:spcBef>
              <a:spcAft>
                <a:spcPts val="0"/>
              </a:spcAft>
              <a:buClr>
                <a:srgbClr val="000000"/>
              </a:buClr>
              <a:buSzPts val="1800"/>
              <a:buFont typeface="Arial"/>
              <a:buNone/>
            </a:pPr>
            <a:r>
              <a:rPr lang="en-US" sz="1800" b="1" i="0" u="none" strike="noStrike" cap="none" dirty="0">
                <a:solidFill>
                  <a:srgbClr val="000000"/>
                </a:solidFill>
                <a:latin typeface="Times New Roman"/>
                <a:ea typeface="Times New Roman"/>
                <a:cs typeface="Times New Roman"/>
                <a:sym typeface="Times New Roman"/>
              </a:rPr>
              <a:t>	Sensors and Actuators: </a:t>
            </a:r>
            <a:r>
              <a:rPr lang="en-US" sz="1800" b="0" i="0" u="none" strike="noStrike" cap="none" dirty="0">
                <a:solidFill>
                  <a:srgbClr val="000000"/>
                </a:solidFill>
                <a:latin typeface="Times New Roman"/>
                <a:ea typeface="Times New Roman"/>
                <a:cs typeface="Times New Roman"/>
                <a:sym typeface="Times New Roman"/>
              </a:rPr>
              <a:t>Temperature and humidity sensors continuously monitor the environment. Based on sensor readings, automated heaters and coolers are activated to maintain optimal conditions (25-29°C and 70-85% humidity).</a:t>
            </a:r>
            <a:endParaRPr dirty="0"/>
          </a:p>
          <a:p>
            <a:pPr marL="0" marR="0" lvl="1" indent="0" algn="just" rtl="0">
              <a:lnSpc>
                <a:spcPct val="100000"/>
              </a:lnSpc>
              <a:spcBef>
                <a:spcPts val="0"/>
              </a:spcBef>
              <a:spcAft>
                <a:spcPts val="0"/>
              </a:spcAft>
              <a:buClr>
                <a:srgbClr val="000000"/>
              </a:buClr>
              <a:buSzPts val="1800"/>
              <a:buFont typeface="Arial"/>
              <a:buNone/>
            </a:pPr>
            <a:r>
              <a:rPr lang="en-US" sz="1800" b="0" i="0" u="none" strike="noStrike" cap="none" dirty="0">
                <a:solidFill>
                  <a:srgbClr val="000000"/>
                </a:solidFill>
                <a:latin typeface="Times New Roman"/>
                <a:ea typeface="Times New Roman"/>
                <a:cs typeface="Times New Roman"/>
                <a:sym typeface="Times New Roman"/>
              </a:rPr>
              <a:t>	</a:t>
            </a:r>
            <a:endParaRPr sz="1400" b="0" i="0" u="none" strike="noStrike" cap="none" dirty="0">
              <a:solidFill>
                <a:srgbClr val="000000"/>
              </a:solidFill>
              <a:latin typeface="Arial"/>
              <a:ea typeface="Arial"/>
              <a:cs typeface="Arial"/>
              <a:sym typeface="Arial"/>
            </a:endParaRPr>
          </a:p>
          <a:p>
            <a:pPr marL="0" marR="0" lvl="1" indent="0" algn="just" rtl="0">
              <a:lnSpc>
                <a:spcPct val="100000"/>
              </a:lnSpc>
              <a:spcBef>
                <a:spcPts val="0"/>
              </a:spcBef>
              <a:spcAft>
                <a:spcPts val="0"/>
              </a:spcAft>
              <a:buClr>
                <a:srgbClr val="000000"/>
              </a:buClr>
              <a:buSzPts val="1800"/>
              <a:buFont typeface="Arial"/>
              <a:buNone/>
            </a:pPr>
            <a:r>
              <a:rPr lang="en-US" sz="1800" b="1" i="0" u="none" strike="noStrike" cap="none" dirty="0">
                <a:solidFill>
                  <a:srgbClr val="000000"/>
                </a:solidFill>
                <a:latin typeface="Times New Roman"/>
                <a:ea typeface="Times New Roman"/>
                <a:cs typeface="Times New Roman"/>
                <a:sym typeface="Times New Roman"/>
              </a:rPr>
              <a:t>	Lime Powder Spraying: </a:t>
            </a:r>
            <a:r>
              <a:rPr lang="en-US" sz="1800" b="0" i="0" u="none" strike="noStrike" cap="none" dirty="0">
                <a:solidFill>
                  <a:srgbClr val="000000"/>
                </a:solidFill>
                <a:latin typeface="Times New Roman"/>
                <a:ea typeface="Times New Roman"/>
                <a:cs typeface="Times New Roman"/>
                <a:sym typeface="Times New Roman"/>
              </a:rPr>
              <a:t>An automated system sprays lime powder daily to prevent diseases and maintain silkworm health.</a:t>
            </a:r>
            <a:endParaRPr sz="1400" b="0" i="0" u="none" strike="noStrike" cap="none" dirty="0">
              <a:solidFill>
                <a:srgbClr val="000000"/>
              </a:solidFill>
              <a:latin typeface="Arial"/>
              <a:ea typeface="Arial"/>
              <a:cs typeface="Arial"/>
              <a:sym typeface="Arial"/>
            </a:endParaRPr>
          </a:p>
          <a:p>
            <a:pPr marL="0" marR="0" lvl="0" indent="0" algn="just" rtl="0">
              <a:lnSpc>
                <a:spcPct val="100000"/>
              </a:lnSpc>
              <a:spcBef>
                <a:spcPts val="0"/>
              </a:spcBef>
              <a:spcAft>
                <a:spcPts val="0"/>
              </a:spcAft>
              <a:buClr>
                <a:srgbClr val="000000"/>
              </a:buClr>
              <a:buSzPts val="1800"/>
              <a:buFont typeface="Arial"/>
              <a:buNone/>
            </a:pPr>
            <a:endParaRPr sz="1800" b="0" i="0" u="none" strike="noStrike" cap="none" dirty="0">
              <a:solidFill>
                <a:srgbClr val="000000"/>
              </a:solidFill>
              <a:latin typeface="Times New Roman"/>
              <a:ea typeface="Times New Roman"/>
              <a:cs typeface="Times New Roman"/>
              <a:sym typeface="Times New Roman"/>
            </a:endParaRPr>
          </a:p>
          <a:p>
            <a:pPr marL="285750" marR="0" lvl="0" indent="-285750" algn="just" rtl="0">
              <a:lnSpc>
                <a:spcPct val="100000"/>
              </a:lnSpc>
              <a:spcBef>
                <a:spcPts val="0"/>
              </a:spcBef>
              <a:spcAft>
                <a:spcPts val="0"/>
              </a:spcAft>
              <a:buClr>
                <a:srgbClr val="000000"/>
              </a:buClr>
              <a:buSzPts val="1800"/>
              <a:buFont typeface="Arial"/>
              <a:buChar char="•"/>
            </a:pPr>
            <a:r>
              <a:rPr lang="en-US" sz="1800" b="1" i="0" u="sng" strike="noStrike" cap="none" dirty="0">
                <a:solidFill>
                  <a:srgbClr val="000000"/>
                </a:solidFill>
                <a:latin typeface="Times New Roman"/>
                <a:ea typeface="Times New Roman"/>
                <a:cs typeface="Times New Roman"/>
                <a:sym typeface="Times New Roman"/>
              </a:rPr>
              <a:t>Automated Feeding System:</a:t>
            </a:r>
            <a:endParaRPr sz="1400" b="0" i="0" u="none" strike="noStrike" cap="none" dirty="0">
              <a:solidFill>
                <a:srgbClr val="000000"/>
              </a:solidFill>
              <a:latin typeface="Arial"/>
              <a:ea typeface="Arial"/>
              <a:cs typeface="Arial"/>
              <a:sym typeface="Arial"/>
            </a:endParaRPr>
          </a:p>
          <a:p>
            <a:pPr marL="0" marR="0" lvl="0" indent="0" algn="just" rtl="0">
              <a:lnSpc>
                <a:spcPct val="100000"/>
              </a:lnSpc>
              <a:spcBef>
                <a:spcPts val="0"/>
              </a:spcBef>
              <a:spcAft>
                <a:spcPts val="0"/>
              </a:spcAft>
              <a:buClr>
                <a:srgbClr val="000000"/>
              </a:buClr>
              <a:buSzPts val="1800"/>
              <a:buFont typeface="Arial"/>
              <a:buNone/>
            </a:pPr>
            <a:r>
              <a:rPr lang="en-US" sz="1800" b="1" i="0" u="none" strike="noStrike" cap="none" dirty="0">
                <a:solidFill>
                  <a:srgbClr val="000000"/>
                </a:solidFill>
                <a:latin typeface="Times New Roman"/>
                <a:ea typeface="Times New Roman"/>
                <a:cs typeface="Times New Roman"/>
                <a:sym typeface="Times New Roman"/>
              </a:rPr>
              <a:t>	Hopper and Stepper Motor: </a:t>
            </a:r>
            <a:r>
              <a:rPr lang="en-US" sz="1800" b="0" i="0" u="none" strike="noStrike" cap="none" dirty="0">
                <a:solidFill>
                  <a:srgbClr val="000000"/>
                </a:solidFill>
                <a:latin typeface="Times New Roman"/>
                <a:ea typeface="Times New Roman"/>
                <a:cs typeface="Times New Roman"/>
                <a:sym typeface="Times New Roman"/>
              </a:rPr>
              <a:t>A hopper placed on a stepper motor moves along one axis using a rack and pinion mechanism to distribute mulberry leaves evenly to the silkworms.</a:t>
            </a:r>
            <a:endParaRPr sz="1400" b="0" i="0" u="none" strike="noStrike" cap="none" dirty="0">
              <a:solidFill>
                <a:srgbClr val="000000"/>
              </a:solidFill>
              <a:latin typeface="Arial"/>
              <a:ea typeface="Arial"/>
              <a:cs typeface="Arial"/>
              <a:sym typeface="Arial"/>
            </a:endParaRPr>
          </a:p>
          <a:p>
            <a:pPr marL="0" marR="0" lvl="0" indent="0" algn="just" rtl="0">
              <a:lnSpc>
                <a:spcPct val="100000"/>
              </a:lnSpc>
              <a:spcBef>
                <a:spcPts val="0"/>
              </a:spcBef>
              <a:spcAft>
                <a:spcPts val="0"/>
              </a:spcAft>
              <a:buClr>
                <a:srgbClr val="000000"/>
              </a:buClr>
              <a:buSzPts val="1800"/>
              <a:buFont typeface="Arial"/>
              <a:buNone/>
            </a:pPr>
            <a:endParaRPr sz="1800" b="0" i="0" u="none" strike="noStrike" cap="none" dirty="0">
              <a:solidFill>
                <a:srgbClr val="000000"/>
              </a:solidFill>
              <a:latin typeface="Times New Roman"/>
              <a:ea typeface="Times New Roman"/>
              <a:cs typeface="Times New Roman"/>
              <a:sym typeface="Times New Roman"/>
            </a:endParaRPr>
          </a:p>
          <a:p>
            <a:pPr marL="285750" marR="0" lvl="0" indent="-285750" algn="just" rtl="0">
              <a:lnSpc>
                <a:spcPct val="100000"/>
              </a:lnSpc>
              <a:spcBef>
                <a:spcPts val="0"/>
              </a:spcBef>
              <a:spcAft>
                <a:spcPts val="0"/>
              </a:spcAft>
              <a:buClr>
                <a:srgbClr val="000000"/>
              </a:buClr>
              <a:buSzPts val="1800"/>
              <a:buFont typeface="Arial"/>
              <a:buChar char="•"/>
            </a:pPr>
            <a:r>
              <a:rPr lang="en-US" sz="1800" b="1" i="0" u="sng" strike="noStrike" cap="none" dirty="0">
                <a:solidFill>
                  <a:srgbClr val="000000"/>
                </a:solidFill>
                <a:latin typeface="Times New Roman"/>
                <a:ea typeface="Times New Roman"/>
                <a:cs typeface="Times New Roman"/>
                <a:sym typeface="Times New Roman"/>
              </a:rPr>
              <a:t>Automated Waste Management:</a:t>
            </a:r>
            <a:endParaRPr sz="1400" b="0" i="0" u="none" strike="noStrike" cap="none" dirty="0">
              <a:solidFill>
                <a:srgbClr val="000000"/>
              </a:solidFill>
              <a:latin typeface="Arial"/>
              <a:ea typeface="Arial"/>
              <a:cs typeface="Arial"/>
              <a:sym typeface="Arial"/>
            </a:endParaRPr>
          </a:p>
          <a:p>
            <a:pPr marL="0" marR="0" lvl="0" indent="0" algn="just" rtl="0">
              <a:lnSpc>
                <a:spcPct val="100000"/>
              </a:lnSpc>
              <a:spcBef>
                <a:spcPts val="0"/>
              </a:spcBef>
              <a:spcAft>
                <a:spcPts val="0"/>
              </a:spcAft>
              <a:buClr>
                <a:srgbClr val="000000"/>
              </a:buClr>
              <a:buSzPts val="1800"/>
              <a:buFont typeface="Arial"/>
              <a:buNone/>
            </a:pPr>
            <a:r>
              <a:rPr lang="en-US" sz="1800" b="1" i="0" u="none" strike="noStrike" cap="none" dirty="0">
                <a:solidFill>
                  <a:srgbClr val="000000"/>
                </a:solidFill>
                <a:latin typeface="Times New Roman"/>
                <a:ea typeface="Times New Roman"/>
                <a:cs typeface="Times New Roman"/>
                <a:sym typeface="Times New Roman"/>
              </a:rPr>
              <a:t>	Air Blowing System: </a:t>
            </a:r>
            <a:r>
              <a:rPr lang="en-US" sz="1800" b="0" i="0" u="none" strike="noStrike" cap="none" dirty="0">
                <a:solidFill>
                  <a:srgbClr val="000000"/>
                </a:solidFill>
                <a:latin typeface="Times New Roman"/>
                <a:ea typeface="Times New Roman"/>
                <a:cs typeface="Times New Roman"/>
                <a:sym typeface="Times New Roman"/>
              </a:rPr>
              <a:t>A tray placed under the worm trays collects waste, which is then removed using a strong air-blowing system.</a:t>
            </a:r>
            <a:endParaRPr sz="1400" b="0" i="0" u="none" strike="noStrike" cap="none" dirty="0">
              <a:solidFill>
                <a:srgbClr val="000000"/>
              </a:solidFill>
              <a:latin typeface="Arial"/>
              <a:ea typeface="Arial"/>
              <a:cs typeface="Arial"/>
              <a:sym typeface="Arial"/>
            </a:endParaRPr>
          </a:p>
        </p:txBody>
      </p:sp>
      <p:graphicFrame>
        <p:nvGraphicFramePr>
          <p:cNvPr id="116" name="Google Shape;116;p8"/>
          <p:cNvGraphicFramePr/>
          <p:nvPr/>
        </p:nvGraphicFramePr>
        <p:xfrm>
          <a:off x="8357616" y="1682496"/>
          <a:ext cx="3452175" cy="3943500"/>
        </p:xfrm>
        <a:graphic>
          <a:graphicData uri="http://schemas.openxmlformats.org/drawingml/2006/table">
            <a:tbl>
              <a:tblPr firstRow="1" bandRow="1">
                <a:noFill/>
                <a:tableStyleId>{E723FBB8-2962-4880-AD00-7DCE95F4129D}</a:tableStyleId>
              </a:tblPr>
              <a:tblGrid>
                <a:gridCol w="1650900">
                  <a:extLst>
                    <a:ext uri="{9D8B030D-6E8A-4147-A177-3AD203B41FA5}">
                      <a16:colId xmlns:a16="http://schemas.microsoft.com/office/drawing/2014/main" val="20000"/>
                    </a:ext>
                  </a:extLst>
                </a:gridCol>
                <a:gridCol w="1801275">
                  <a:extLst>
                    <a:ext uri="{9D8B030D-6E8A-4147-A177-3AD203B41FA5}">
                      <a16:colId xmlns:a16="http://schemas.microsoft.com/office/drawing/2014/main" val="20001"/>
                    </a:ext>
                  </a:extLst>
                </a:gridCol>
              </a:tblGrid>
              <a:tr h="521800">
                <a:tc>
                  <a:txBody>
                    <a:bodyPr/>
                    <a:lstStyle/>
                    <a:p>
                      <a:pPr marL="0" marR="0" lvl="0" indent="0" algn="l" rtl="0">
                        <a:lnSpc>
                          <a:spcPct val="100000"/>
                        </a:lnSpc>
                        <a:spcBef>
                          <a:spcPts val="0"/>
                        </a:spcBef>
                        <a:spcAft>
                          <a:spcPts val="0"/>
                        </a:spcAft>
                        <a:buNone/>
                      </a:pPr>
                      <a:r>
                        <a:rPr lang="en-US" sz="1400" b="1" i="0" u="none" strike="noStrike" cap="none">
                          <a:solidFill>
                            <a:srgbClr val="000000"/>
                          </a:solidFill>
                          <a:latin typeface="Times New Roman"/>
                          <a:ea typeface="Times New Roman"/>
                          <a:cs typeface="Times New Roman"/>
                          <a:sym typeface="Times New Roman"/>
                        </a:rPr>
                        <a:t> Instars</a:t>
                      </a:r>
                      <a:endParaRPr sz="1400" u="none" strike="noStrike" cap="none">
                        <a:latin typeface="Times New Roman"/>
                        <a:ea typeface="Times New Roman"/>
                        <a:cs typeface="Times New Roman"/>
                        <a:sym typeface="Times New Roman"/>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US" sz="1400" b="1" i="0" u="none" strike="noStrike" cap="none">
                          <a:solidFill>
                            <a:srgbClr val="000000"/>
                          </a:solidFill>
                          <a:latin typeface="Times New Roman"/>
                          <a:ea typeface="Times New Roman"/>
                          <a:cs typeface="Times New Roman"/>
                          <a:sym typeface="Times New Roman"/>
                        </a:rPr>
                        <a:t>Temperature and Humidity </a:t>
                      </a:r>
                      <a:endParaRPr sz="1400" b="1" u="none" strike="noStrike" cap="none">
                        <a:latin typeface="Times New Roman"/>
                        <a:ea typeface="Times New Roman"/>
                        <a:cs typeface="Times New Roman"/>
                        <a:sym typeface="Times New Roman"/>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855425">
                <a:tc>
                  <a:txBody>
                    <a:bodyPr/>
                    <a:lstStyle/>
                    <a:p>
                      <a:pPr marL="0" marR="0" lvl="0" indent="0" algn="l" rtl="0">
                        <a:lnSpc>
                          <a:spcPct val="100000"/>
                        </a:lnSpc>
                        <a:spcBef>
                          <a:spcPts val="0"/>
                        </a:spcBef>
                        <a:spcAft>
                          <a:spcPts val="0"/>
                        </a:spcAft>
                        <a:buNone/>
                      </a:pPr>
                      <a:r>
                        <a:rPr lang="en-US" sz="1400" b="1" i="0" u="none" strike="noStrike" cap="none">
                          <a:solidFill>
                            <a:srgbClr val="000000"/>
                          </a:solidFill>
                          <a:latin typeface="Times New Roman"/>
                          <a:ea typeface="Times New Roman"/>
                          <a:cs typeface="Times New Roman"/>
                          <a:sym typeface="Times New Roman"/>
                        </a:rPr>
                        <a:t>1st and 2nd instars</a:t>
                      </a:r>
                      <a:endParaRPr sz="1400" u="none" strike="noStrike" cap="none">
                        <a:latin typeface="Times New Roman"/>
                        <a:ea typeface="Times New Roman"/>
                        <a:cs typeface="Times New Roman"/>
                        <a:sym typeface="Times New Roman"/>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Times New Roman"/>
                          <a:ea typeface="Times New Roman"/>
                          <a:cs typeface="Times New Roman"/>
                          <a:sym typeface="Times New Roman"/>
                        </a:rPr>
                        <a:t>26–28°C (78–82°F) with 85% humidity</a:t>
                      </a:r>
                      <a:endParaRPr sz="1400" u="none" strike="noStrike" cap="none">
                        <a:latin typeface="Times New Roman"/>
                        <a:ea typeface="Times New Roman"/>
                        <a:cs typeface="Times New Roman"/>
                        <a:sym typeface="Times New Roman"/>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855425">
                <a:tc>
                  <a:txBody>
                    <a:bodyPr/>
                    <a:lstStyle/>
                    <a:p>
                      <a:pPr marL="0" marR="0" lvl="0" indent="0" algn="l" rtl="0">
                        <a:lnSpc>
                          <a:spcPct val="100000"/>
                        </a:lnSpc>
                        <a:spcBef>
                          <a:spcPts val="0"/>
                        </a:spcBef>
                        <a:spcAft>
                          <a:spcPts val="0"/>
                        </a:spcAft>
                        <a:buNone/>
                      </a:pPr>
                      <a:r>
                        <a:rPr lang="en-US" sz="1400" b="1" i="0" u="none" strike="noStrike" cap="none">
                          <a:solidFill>
                            <a:srgbClr val="000000"/>
                          </a:solidFill>
                          <a:latin typeface="Times New Roman"/>
                          <a:ea typeface="Times New Roman"/>
                          <a:cs typeface="Times New Roman"/>
                          <a:sym typeface="Times New Roman"/>
                        </a:rPr>
                        <a:t>3rd instar</a:t>
                      </a:r>
                      <a:endParaRPr sz="1400" u="none" strike="noStrike" cap="none">
                        <a:latin typeface="Times New Roman"/>
                        <a:ea typeface="Times New Roman"/>
                        <a:cs typeface="Times New Roman"/>
                        <a:sym typeface="Times New Roman"/>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Times New Roman"/>
                          <a:ea typeface="Times New Roman"/>
                          <a:cs typeface="Times New Roman"/>
                          <a:sym typeface="Times New Roman"/>
                        </a:rPr>
                        <a:t> 24–26°C (75–81°F) with 80% humidity</a:t>
                      </a:r>
                      <a:endParaRPr sz="1400" u="none" strike="noStrike" cap="none">
                        <a:latin typeface="Times New Roman"/>
                        <a:ea typeface="Times New Roman"/>
                        <a:cs typeface="Times New Roman"/>
                        <a:sym typeface="Times New Roman"/>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855425">
                <a:tc>
                  <a:txBody>
                    <a:bodyPr/>
                    <a:lstStyle/>
                    <a:p>
                      <a:pPr marL="0" marR="0" lvl="0" indent="0" algn="l" rtl="0">
                        <a:lnSpc>
                          <a:spcPct val="100000"/>
                        </a:lnSpc>
                        <a:spcBef>
                          <a:spcPts val="0"/>
                        </a:spcBef>
                        <a:spcAft>
                          <a:spcPts val="0"/>
                        </a:spcAft>
                        <a:buNone/>
                      </a:pPr>
                      <a:r>
                        <a:rPr lang="en-US" sz="1400" b="1" i="0" u="none" strike="noStrike" cap="none">
                          <a:solidFill>
                            <a:srgbClr val="000000"/>
                          </a:solidFill>
                          <a:latin typeface="Times New Roman"/>
                          <a:ea typeface="Times New Roman"/>
                          <a:cs typeface="Times New Roman"/>
                          <a:sym typeface="Times New Roman"/>
                        </a:rPr>
                        <a:t>4th instar</a:t>
                      </a:r>
                      <a:endParaRPr sz="1400" u="none" strike="noStrike" cap="none">
                        <a:latin typeface="Times New Roman"/>
                        <a:ea typeface="Times New Roman"/>
                        <a:cs typeface="Times New Roman"/>
                        <a:sym typeface="Times New Roman"/>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Times New Roman"/>
                          <a:ea typeface="Times New Roman"/>
                          <a:cs typeface="Times New Roman"/>
                          <a:sym typeface="Times New Roman"/>
                        </a:rPr>
                        <a:t> 24–25°C (75–77°F) with 75% humidity</a:t>
                      </a:r>
                      <a:endParaRPr sz="1400" u="none" strike="noStrike" cap="none">
                        <a:latin typeface="Times New Roman"/>
                        <a:ea typeface="Times New Roman"/>
                        <a:cs typeface="Times New Roman"/>
                        <a:sym typeface="Times New Roman"/>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855425">
                <a:tc>
                  <a:txBody>
                    <a:bodyPr/>
                    <a:lstStyle/>
                    <a:p>
                      <a:pPr marL="0" marR="0" lvl="0" indent="0" algn="l" rtl="0">
                        <a:lnSpc>
                          <a:spcPct val="100000"/>
                        </a:lnSpc>
                        <a:spcBef>
                          <a:spcPts val="0"/>
                        </a:spcBef>
                        <a:spcAft>
                          <a:spcPts val="0"/>
                        </a:spcAft>
                        <a:buNone/>
                      </a:pPr>
                      <a:r>
                        <a:rPr lang="en-US" sz="1400" b="1" i="0" u="none" strike="noStrike" cap="none">
                          <a:solidFill>
                            <a:srgbClr val="000000"/>
                          </a:solidFill>
                          <a:latin typeface="Times New Roman"/>
                          <a:ea typeface="Times New Roman"/>
                          <a:cs typeface="Times New Roman"/>
                          <a:sym typeface="Times New Roman"/>
                        </a:rPr>
                        <a:t>5th instar</a:t>
                      </a:r>
                      <a:endParaRPr sz="1400" u="none" strike="noStrike" cap="none">
                        <a:latin typeface="Times New Roman"/>
                        <a:ea typeface="Times New Roman"/>
                        <a:cs typeface="Times New Roman"/>
                        <a:sym typeface="Times New Roman"/>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Times New Roman"/>
                          <a:ea typeface="Times New Roman"/>
                          <a:cs typeface="Times New Roman"/>
                          <a:sym typeface="Times New Roman"/>
                        </a:rPr>
                        <a:t> 24°C (75°F) with 70% humidity </a:t>
                      </a:r>
                      <a:endParaRPr sz="1400" u="none" strike="noStrike" cap="none">
                        <a:latin typeface="Times New Roman"/>
                        <a:ea typeface="Times New Roman"/>
                        <a:cs typeface="Times New Roman"/>
                        <a:sym typeface="Times New Roman"/>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11"/>
          <p:cNvSpPr txBox="1">
            <a:spLocks noGrp="1"/>
          </p:cNvSpPr>
          <p:nvPr>
            <p:ph type="ctrTitle"/>
          </p:nvPr>
        </p:nvSpPr>
        <p:spPr>
          <a:xfrm>
            <a:off x="3608438" y="228355"/>
            <a:ext cx="4975123" cy="492443"/>
          </a:xfrm>
          <a:prstGeom prst="rect">
            <a:avLst/>
          </a:prstGeom>
          <a:noFill/>
          <a:ln>
            <a:noFill/>
          </a:ln>
        </p:spPr>
        <p:txBody>
          <a:bodyPr spcFirstLastPara="1" wrap="square" lIns="0" tIns="0" rIns="0" bIns="0" anchor="t" anchorCtr="0">
            <a:spAutoFit/>
          </a:bodyPr>
          <a:lstStyle/>
          <a:p>
            <a:pPr marL="0" lvl="0" indent="0" algn="ctr" rtl="0">
              <a:lnSpc>
                <a:spcPct val="100000"/>
              </a:lnSpc>
              <a:spcBef>
                <a:spcPts val="0"/>
              </a:spcBef>
              <a:spcAft>
                <a:spcPts val="0"/>
              </a:spcAft>
              <a:buSzPts val="1400"/>
              <a:buNone/>
            </a:pPr>
            <a:r>
              <a:rPr lang="en-US" sz="3200">
                <a:solidFill>
                  <a:srgbClr val="FF0000"/>
                </a:solidFill>
                <a:latin typeface="Times New Roman"/>
                <a:ea typeface="Times New Roman"/>
                <a:cs typeface="Times New Roman"/>
                <a:sym typeface="Times New Roman"/>
              </a:rPr>
              <a:t>BLOCK DIAGRAM</a:t>
            </a:r>
            <a:endParaRPr sz="3200"/>
          </a:p>
        </p:txBody>
      </p:sp>
      <p:sp>
        <p:nvSpPr>
          <p:cNvPr id="122" name="Google Shape;122;p11"/>
          <p:cNvSpPr/>
          <p:nvPr/>
        </p:nvSpPr>
        <p:spPr>
          <a:xfrm>
            <a:off x="4635024" y="1675130"/>
            <a:ext cx="1363662" cy="4025900"/>
          </a:xfrm>
          <a:prstGeom prst="rect">
            <a:avLst/>
          </a:prstGeom>
          <a:solidFill>
            <a:srgbClr val="FFFFFF"/>
          </a:solidFill>
          <a:ln w="1270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algn="ctr">
              <a:buNone/>
            </a:pPr>
            <a:r>
              <a:rPr lang="en-US" dirty="0">
                <a:effectLst/>
                <a:latin typeface="Times New Roman" panose="02020603050405020304" pitchFamily="18" charset="0"/>
                <a:ea typeface="SimSun" panose="02010600030101010101" pitchFamily="2" charset="-122"/>
              </a:rPr>
              <a:t>STM32</a:t>
            </a:r>
            <a:endParaRPr lang="en-IN" dirty="0">
              <a:effectLst/>
              <a:latin typeface="Times New Roman" panose="02020603050405020304" pitchFamily="18" charset="0"/>
              <a:ea typeface="SimSun" panose="02010600030101010101" pitchFamily="2" charset="-122"/>
            </a:endParaRPr>
          </a:p>
          <a:p>
            <a:pPr algn="ctr">
              <a:buNone/>
            </a:pPr>
            <a:r>
              <a:rPr lang="en-US" dirty="0" err="1">
                <a:effectLst/>
                <a:latin typeface="Times New Roman" panose="02020603050405020304" pitchFamily="18" charset="0"/>
                <a:ea typeface="SimSun" panose="02010600030101010101" pitchFamily="2" charset="-122"/>
              </a:rPr>
              <a:t>Nucleo</a:t>
            </a:r>
            <a:endParaRPr lang="en-IN" dirty="0">
              <a:effectLst/>
              <a:latin typeface="Times New Roman" panose="02020603050405020304" pitchFamily="18" charset="0"/>
              <a:ea typeface="SimSun" panose="02010600030101010101" pitchFamily="2" charset="-122"/>
            </a:endParaRPr>
          </a:p>
          <a:p>
            <a:pPr algn="ctr"/>
            <a:r>
              <a:rPr lang="en-US" dirty="0">
                <a:effectLst/>
                <a:latin typeface="Times New Roman" panose="02020603050405020304" pitchFamily="18" charset="0"/>
                <a:ea typeface="SimSun" panose="02010600030101010101" pitchFamily="2" charset="-122"/>
              </a:rPr>
              <a:t>F411RE</a:t>
            </a:r>
            <a:endParaRPr lang="en-IN" dirty="0">
              <a:effectLst/>
              <a:latin typeface="Times New Roman" panose="02020603050405020304" pitchFamily="18" charset="0"/>
              <a:ea typeface="SimSun" panose="02010600030101010101" pitchFamily="2" charset="-122"/>
            </a:endParaRPr>
          </a:p>
        </p:txBody>
      </p:sp>
      <p:sp>
        <p:nvSpPr>
          <p:cNvPr id="123" name="Google Shape;123;p11"/>
          <p:cNvSpPr/>
          <p:nvPr/>
        </p:nvSpPr>
        <p:spPr>
          <a:xfrm>
            <a:off x="2404745" y="2630170"/>
            <a:ext cx="1870710" cy="2124075"/>
          </a:xfrm>
          <a:prstGeom prst="rect">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124" name="Google Shape;124;p11"/>
          <p:cNvSpPr/>
          <p:nvPr/>
        </p:nvSpPr>
        <p:spPr>
          <a:xfrm>
            <a:off x="2477929" y="3366339"/>
            <a:ext cx="1701800" cy="526415"/>
          </a:xfrm>
          <a:prstGeom prst="roundRect">
            <a:avLst>
              <a:gd name="adj" fmla="val 16667"/>
            </a:avLst>
          </a:prstGeom>
          <a:solidFill>
            <a:srgbClr val="FFFFFF"/>
          </a:solidFill>
          <a:ln w="1270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200"/>
              <a:buFont typeface="Arial"/>
              <a:buNone/>
            </a:pPr>
            <a:r>
              <a:rPr lang="en-US" sz="1200" b="0" i="0" u="none" strike="noStrike" cap="none" dirty="0">
                <a:solidFill>
                  <a:schemeClr val="dk1"/>
                </a:solidFill>
                <a:latin typeface="Times New Roman"/>
                <a:ea typeface="Times New Roman"/>
                <a:cs typeface="Times New Roman"/>
                <a:sym typeface="Times New Roman"/>
              </a:rPr>
              <a:t>HUMIDITY SENSOR</a:t>
            </a:r>
            <a:endParaRPr sz="800" b="0" i="0" u="none" strike="noStrike" cap="none" dirty="0">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dk1"/>
              </a:buClr>
              <a:buSzPts val="1200"/>
              <a:buFont typeface="Arial"/>
              <a:buNone/>
            </a:pPr>
            <a:r>
              <a:rPr lang="en-US" sz="1200" b="0" i="0" u="none" strike="noStrike" cap="none" dirty="0">
                <a:solidFill>
                  <a:schemeClr val="dk1"/>
                </a:solidFill>
                <a:latin typeface="Times New Roman"/>
                <a:ea typeface="Times New Roman"/>
                <a:cs typeface="Times New Roman"/>
                <a:sym typeface="Times New Roman"/>
              </a:rPr>
              <a:t>DHT11</a:t>
            </a:r>
            <a:endParaRPr dirty="0"/>
          </a:p>
        </p:txBody>
      </p:sp>
      <p:sp>
        <p:nvSpPr>
          <p:cNvPr id="125" name="Google Shape;125;p11"/>
          <p:cNvSpPr/>
          <p:nvPr/>
        </p:nvSpPr>
        <p:spPr>
          <a:xfrm>
            <a:off x="7351427" y="1831595"/>
            <a:ext cx="2150110" cy="3568700"/>
          </a:xfrm>
          <a:prstGeom prst="rect">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126" name="Google Shape;126;p11"/>
          <p:cNvSpPr/>
          <p:nvPr/>
        </p:nvSpPr>
        <p:spPr>
          <a:xfrm>
            <a:off x="7425563" y="2096961"/>
            <a:ext cx="2001838" cy="660400"/>
          </a:xfrm>
          <a:prstGeom prst="roundRect">
            <a:avLst>
              <a:gd name="adj" fmla="val 16667"/>
            </a:avLst>
          </a:prstGeom>
          <a:solidFill>
            <a:srgbClr val="FFFFFF"/>
          </a:solidFill>
          <a:ln w="1270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200"/>
              <a:buFont typeface="Arial"/>
              <a:buNone/>
            </a:pPr>
            <a:r>
              <a:rPr lang="en-US" sz="1200" b="0" i="0" u="none" strike="noStrike" cap="none">
                <a:solidFill>
                  <a:schemeClr val="dk1"/>
                </a:solidFill>
                <a:latin typeface="Times New Roman"/>
                <a:ea typeface="Times New Roman"/>
                <a:cs typeface="Times New Roman"/>
                <a:sym typeface="Times New Roman"/>
              </a:rPr>
              <a:t>HEATER / COOLER CONTROL MECHANISM</a:t>
            </a:r>
            <a:endParaRPr sz="8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27" name="Google Shape;127;p11"/>
          <p:cNvSpPr/>
          <p:nvPr/>
        </p:nvSpPr>
        <p:spPr>
          <a:xfrm>
            <a:off x="7407910" y="2981847"/>
            <a:ext cx="2006600" cy="647700"/>
          </a:xfrm>
          <a:prstGeom prst="roundRect">
            <a:avLst>
              <a:gd name="adj" fmla="val 16667"/>
            </a:avLst>
          </a:prstGeom>
          <a:solidFill>
            <a:srgbClr val="FFFFFF"/>
          </a:solidFill>
          <a:ln w="1270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200"/>
              <a:buFont typeface="Arial"/>
              <a:buNone/>
            </a:pPr>
            <a:r>
              <a:rPr lang="en-US" sz="1200" b="0" i="0" u="none" strike="noStrike" cap="none">
                <a:solidFill>
                  <a:schemeClr val="dk1"/>
                </a:solidFill>
                <a:latin typeface="Times New Roman"/>
                <a:ea typeface="Times New Roman"/>
                <a:cs typeface="Times New Roman"/>
                <a:sym typeface="Times New Roman"/>
              </a:rPr>
              <a:t>AUTOMATED FEEDING MECHANISM</a:t>
            </a:r>
            <a:endParaRPr sz="8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28" name="Google Shape;128;p11"/>
          <p:cNvSpPr/>
          <p:nvPr/>
        </p:nvSpPr>
        <p:spPr>
          <a:xfrm>
            <a:off x="7407910" y="3803650"/>
            <a:ext cx="1993900" cy="622300"/>
          </a:xfrm>
          <a:prstGeom prst="roundRect">
            <a:avLst>
              <a:gd name="adj" fmla="val 16667"/>
            </a:avLst>
          </a:prstGeom>
          <a:solidFill>
            <a:srgbClr val="FFFFFF"/>
          </a:solidFill>
          <a:ln w="1270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200"/>
              <a:buFont typeface="Arial"/>
              <a:buNone/>
            </a:pPr>
            <a:r>
              <a:rPr lang="en-US" sz="1200" b="0" i="0" u="none" strike="noStrike" cap="none">
                <a:solidFill>
                  <a:schemeClr val="dk1"/>
                </a:solidFill>
                <a:latin typeface="Times New Roman"/>
                <a:ea typeface="Times New Roman"/>
                <a:cs typeface="Times New Roman"/>
                <a:sym typeface="Times New Roman"/>
              </a:rPr>
              <a:t>LIME POWDER SPRAYING MECHANISM</a:t>
            </a:r>
            <a:endParaRPr sz="1800" b="0" i="0" u="none" strike="noStrike" cap="none">
              <a:solidFill>
                <a:schemeClr val="dk1"/>
              </a:solidFill>
              <a:latin typeface="Arial"/>
              <a:ea typeface="Arial"/>
              <a:cs typeface="Arial"/>
              <a:sym typeface="Arial"/>
            </a:endParaRPr>
          </a:p>
        </p:txBody>
      </p:sp>
      <p:sp>
        <p:nvSpPr>
          <p:cNvPr id="129" name="Google Shape;129;p11"/>
          <p:cNvSpPr/>
          <p:nvPr/>
        </p:nvSpPr>
        <p:spPr>
          <a:xfrm>
            <a:off x="7462774" y="4557595"/>
            <a:ext cx="1938337" cy="660400"/>
          </a:xfrm>
          <a:prstGeom prst="roundRect">
            <a:avLst>
              <a:gd name="adj" fmla="val 16667"/>
            </a:avLst>
          </a:prstGeom>
          <a:solidFill>
            <a:srgbClr val="FFFFFF"/>
          </a:solidFill>
          <a:ln w="1270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200"/>
              <a:buFont typeface="Arial"/>
              <a:buNone/>
            </a:pPr>
            <a:r>
              <a:rPr lang="en-US" sz="1200" b="0" i="0" u="none" strike="noStrike" cap="none">
                <a:solidFill>
                  <a:schemeClr val="dk1"/>
                </a:solidFill>
                <a:latin typeface="Times New Roman"/>
                <a:ea typeface="Times New Roman"/>
                <a:cs typeface="Times New Roman"/>
                <a:sym typeface="Times New Roman"/>
              </a:rPr>
              <a:t>AIR BLOWER</a:t>
            </a:r>
            <a:endParaRPr sz="8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30" name="Google Shape;130;p11"/>
          <p:cNvSpPr/>
          <p:nvPr/>
        </p:nvSpPr>
        <p:spPr>
          <a:xfrm>
            <a:off x="4288155" y="3653790"/>
            <a:ext cx="317500" cy="149860"/>
          </a:xfrm>
          <a:prstGeom prst="rightArrow">
            <a:avLst>
              <a:gd name="adj1" fmla="val 50000"/>
              <a:gd name="adj2" fmla="val 50000"/>
            </a:avLst>
          </a:prstGeom>
          <a:solidFill>
            <a:schemeClr val="dk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31" name="Google Shape;131;p11"/>
          <p:cNvSpPr/>
          <p:nvPr/>
        </p:nvSpPr>
        <p:spPr>
          <a:xfrm>
            <a:off x="5969000" y="3639820"/>
            <a:ext cx="254000" cy="141605"/>
          </a:xfrm>
          <a:prstGeom prst="rightArrow">
            <a:avLst>
              <a:gd name="adj1" fmla="val 50000"/>
              <a:gd name="adj2" fmla="val 50000"/>
            </a:avLst>
          </a:prstGeom>
          <a:solidFill>
            <a:schemeClr val="dk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32" name="Google Shape;132;p11"/>
          <p:cNvSpPr txBox="1"/>
          <p:nvPr/>
        </p:nvSpPr>
        <p:spPr>
          <a:xfrm>
            <a:off x="2391490" y="2151570"/>
            <a:ext cx="1905001" cy="3429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Arial"/>
              <a:buNone/>
            </a:pPr>
            <a:r>
              <a:rPr lang="en-US" sz="1600" b="1" i="0" u="none" strike="noStrike" cap="none">
                <a:solidFill>
                  <a:schemeClr val="dk1"/>
                </a:solidFill>
                <a:latin typeface="Times New Roman"/>
                <a:ea typeface="Times New Roman"/>
                <a:cs typeface="Times New Roman"/>
                <a:sym typeface="Times New Roman"/>
              </a:rPr>
              <a:t>INPUT MODULE</a:t>
            </a:r>
            <a:endParaRPr sz="1800" b="0" i="0" u="none" strike="noStrike" cap="none">
              <a:solidFill>
                <a:schemeClr val="dk1"/>
              </a:solidFill>
              <a:latin typeface="Arial"/>
              <a:ea typeface="Arial"/>
              <a:cs typeface="Arial"/>
              <a:sym typeface="Arial"/>
            </a:endParaRPr>
          </a:p>
        </p:txBody>
      </p:sp>
      <p:sp>
        <p:nvSpPr>
          <p:cNvPr id="133" name="Google Shape;133;p11"/>
          <p:cNvSpPr txBox="1"/>
          <p:nvPr/>
        </p:nvSpPr>
        <p:spPr>
          <a:xfrm>
            <a:off x="7425563" y="1440589"/>
            <a:ext cx="2184400" cy="393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Arial"/>
              <a:buNone/>
            </a:pPr>
            <a:r>
              <a:rPr lang="en-US" sz="1600" b="1" i="0" u="none" strike="noStrike" cap="none">
                <a:solidFill>
                  <a:schemeClr val="dk1"/>
                </a:solidFill>
                <a:latin typeface="Times New Roman"/>
                <a:ea typeface="Times New Roman"/>
                <a:cs typeface="Times New Roman"/>
                <a:sym typeface="Times New Roman"/>
              </a:rPr>
              <a:t>OUTPUT MODULE</a:t>
            </a:r>
            <a:endParaRPr sz="1800" b="0" i="0" u="none" strike="noStrike" cap="none">
              <a:solidFill>
                <a:schemeClr val="dk1"/>
              </a:solidFill>
              <a:latin typeface="Arial"/>
              <a:ea typeface="Arial"/>
              <a:cs typeface="Arial"/>
              <a:sym typeface="Arial"/>
            </a:endParaRPr>
          </a:p>
        </p:txBody>
      </p:sp>
      <p:sp>
        <p:nvSpPr>
          <p:cNvPr id="134" name="Google Shape;134;p11"/>
          <p:cNvSpPr/>
          <p:nvPr/>
        </p:nvSpPr>
        <p:spPr>
          <a:xfrm>
            <a:off x="4431888" y="1071181"/>
            <a:ext cx="1930400" cy="355600"/>
          </a:xfrm>
          <a:prstGeom prst="roundRect">
            <a:avLst>
              <a:gd name="adj" fmla="val 16667"/>
            </a:avLst>
          </a:prstGeom>
          <a:solidFill>
            <a:srgbClr val="FFFFFF"/>
          </a:solidFill>
          <a:ln w="1270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200"/>
              <a:buFont typeface="Arial"/>
              <a:buNone/>
            </a:pPr>
            <a:r>
              <a:rPr lang="en-US" sz="1200" b="0" i="0" u="none" strike="noStrike" cap="none">
                <a:solidFill>
                  <a:schemeClr val="dk1"/>
                </a:solidFill>
                <a:latin typeface="Times New Roman"/>
                <a:ea typeface="Times New Roman"/>
                <a:cs typeface="Times New Roman"/>
                <a:sym typeface="Times New Roman"/>
              </a:rPr>
              <a:t>LCD DISPLAY</a:t>
            </a:r>
            <a:endParaRPr sz="1800" b="0" i="0" u="none" strike="noStrike" cap="none">
              <a:solidFill>
                <a:schemeClr val="dk1"/>
              </a:solidFill>
              <a:latin typeface="Arial"/>
              <a:ea typeface="Arial"/>
              <a:cs typeface="Arial"/>
              <a:sym typeface="Arial"/>
            </a:endParaRPr>
          </a:p>
        </p:txBody>
      </p:sp>
      <p:sp>
        <p:nvSpPr>
          <p:cNvPr id="135" name="Google Shape;135;p11"/>
          <p:cNvSpPr/>
          <p:nvPr/>
        </p:nvSpPr>
        <p:spPr>
          <a:xfrm>
            <a:off x="5293584" y="5701030"/>
            <a:ext cx="77566" cy="888619"/>
          </a:xfrm>
          <a:prstGeom prst="upArrow">
            <a:avLst>
              <a:gd name="adj1" fmla="val 50000"/>
              <a:gd name="adj2" fmla="val 50000"/>
            </a:avLst>
          </a:prstGeom>
          <a:solidFill>
            <a:schemeClr val="dk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36" name="Google Shape;136;p11"/>
          <p:cNvSpPr/>
          <p:nvPr/>
        </p:nvSpPr>
        <p:spPr>
          <a:xfrm>
            <a:off x="4537869" y="6333807"/>
            <a:ext cx="1616075" cy="317500"/>
          </a:xfrm>
          <a:prstGeom prst="roundRect">
            <a:avLst>
              <a:gd name="adj" fmla="val 16667"/>
            </a:avLst>
          </a:prstGeom>
          <a:solidFill>
            <a:srgbClr val="FFFFFF"/>
          </a:solidFill>
          <a:ln w="1270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200"/>
              <a:buFont typeface="Arial"/>
              <a:buNone/>
            </a:pPr>
            <a:r>
              <a:rPr lang="en-US" sz="1200" b="0" i="0" u="none" strike="noStrike" cap="none">
                <a:solidFill>
                  <a:schemeClr val="dk1"/>
                </a:solidFill>
                <a:latin typeface="Times New Roman"/>
                <a:ea typeface="Times New Roman"/>
                <a:cs typeface="Times New Roman"/>
                <a:sym typeface="Times New Roman"/>
              </a:rPr>
              <a:t>POWER SUPPLY</a:t>
            </a:r>
            <a:endParaRPr sz="1800" b="0" i="0" u="none" strike="noStrike" cap="none">
              <a:solidFill>
                <a:schemeClr val="dk1"/>
              </a:solidFill>
              <a:latin typeface="Arial"/>
              <a:ea typeface="Arial"/>
              <a:cs typeface="Arial"/>
              <a:sym typeface="Arial"/>
            </a:endParaRPr>
          </a:p>
        </p:txBody>
      </p:sp>
      <p:sp>
        <p:nvSpPr>
          <p:cNvPr id="137" name="Google Shape;137;p11"/>
          <p:cNvSpPr/>
          <p:nvPr/>
        </p:nvSpPr>
        <p:spPr>
          <a:xfrm rot="10800000" flipH="1">
            <a:off x="5389117" y="6007797"/>
            <a:ext cx="1363662" cy="45719"/>
          </a:xfrm>
          <a:prstGeom prst="rect">
            <a:avLst/>
          </a:prstGeom>
          <a:solidFill>
            <a:schemeClr val="dk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38" name="Google Shape;138;p11"/>
          <p:cNvSpPr/>
          <p:nvPr/>
        </p:nvSpPr>
        <p:spPr>
          <a:xfrm>
            <a:off x="3733800" y="6001131"/>
            <a:ext cx="1583055" cy="59055"/>
          </a:xfrm>
          <a:prstGeom prst="rect">
            <a:avLst/>
          </a:prstGeom>
          <a:solidFill>
            <a:schemeClr val="dk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39" name="Google Shape;139;p11"/>
          <p:cNvSpPr/>
          <p:nvPr/>
        </p:nvSpPr>
        <p:spPr>
          <a:xfrm>
            <a:off x="6679755" y="4172330"/>
            <a:ext cx="55056" cy="1848229"/>
          </a:xfrm>
          <a:prstGeom prst="upArrow">
            <a:avLst>
              <a:gd name="adj1" fmla="val 50000"/>
              <a:gd name="adj2" fmla="val 50000"/>
            </a:avLst>
          </a:prstGeom>
          <a:solidFill>
            <a:schemeClr val="dk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40" name="Google Shape;140;p11"/>
          <p:cNvSpPr/>
          <p:nvPr/>
        </p:nvSpPr>
        <p:spPr>
          <a:xfrm>
            <a:off x="3716372" y="4771390"/>
            <a:ext cx="66323" cy="1229741"/>
          </a:xfrm>
          <a:prstGeom prst="upArrow">
            <a:avLst>
              <a:gd name="adj1" fmla="val 50000"/>
              <a:gd name="adj2" fmla="val 50000"/>
            </a:avLst>
          </a:prstGeom>
          <a:solidFill>
            <a:schemeClr val="dk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41" name="Google Shape;141;p11"/>
          <p:cNvSpPr/>
          <p:nvPr/>
        </p:nvSpPr>
        <p:spPr>
          <a:xfrm>
            <a:off x="6259544" y="3354705"/>
            <a:ext cx="939800" cy="804863"/>
          </a:xfrm>
          <a:prstGeom prst="roundRect">
            <a:avLst>
              <a:gd name="adj" fmla="val 16667"/>
            </a:avLst>
          </a:prstGeom>
          <a:solidFill>
            <a:srgbClr val="FFFFFF"/>
          </a:solidFill>
          <a:ln w="1270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200"/>
              <a:buFont typeface="Arial"/>
              <a:buNone/>
            </a:pPr>
            <a:r>
              <a:rPr lang="en-US" sz="1200" b="0" i="0" u="none" strike="noStrike" cap="none" dirty="0">
                <a:solidFill>
                  <a:schemeClr val="dk1"/>
                </a:solidFill>
                <a:latin typeface="Times New Roman"/>
                <a:ea typeface="Times New Roman"/>
                <a:cs typeface="Times New Roman"/>
                <a:sym typeface="Times New Roman"/>
              </a:rPr>
              <a:t>RELAY</a:t>
            </a:r>
            <a:r>
              <a:rPr lang="en-US" sz="1200" dirty="0">
                <a:solidFill>
                  <a:schemeClr val="dk1"/>
                </a:solidFill>
                <a:latin typeface="Times New Roman"/>
                <a:ea typeface="Times New Roman"/>
                <a:cs typeface="Times New Roman"/>
                <a:sym typeface="Times New Roman"/>
              </a:rPr>
              <a:t>S</a:t>
            </a:r>
            <a:endParaRPr sz="1800" b="0" i="0" u="none" strike="noStrike" cap="none" dirty="0">
              <a:solidFill>
                <a:schemeClr val="dk1"/>
              </a:solidFill>
              <a:latin typeface="Arial"/>
              <a:ea typeface="Arial"/>
              <a:cs typeface="Arial"/>
              <a:sym typeface="Arial"/>
            </a:endParaRPr>
          </a:p>
        </p:txBody>
      </p:sp>
      <p:sp>
        <p:nvSpPr>
          <p:cNvPr id="142" name="Google Shape;142;p11"/>
          <p:cNvSpPr/>
          <p:nvPr/>
        </p:nvSpPr>
        <p:spPr>
          <a:xfrm>
            <a:off x="7162800" y="3648075"/>
            <a:ext cx="245110" cy="133350"/>
          </a:xfrm>
          <a:prstGeom prst="rightArrow">
            <a:avLst>
              <a:gd name="adj1" fmla="val 50000"/>
              <a:gd name="adj2" fmla="val 50000"/>
            </a:avLst>
          </a:prstGeom>
          <a:solidFill>
            <a:schemeClr val="dk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43" name="Google Shape;143;p11"/>
          <p:cNvSpPr/>
          <p:nvPr/>
        </p:nvSpPr>
        <p:spPr>
          <a:xfrm>
            <a:off x="5198745" y="1380490"/>
            <a:ext cx="190372" cy="294640"/>
          </a:xfrm>
          <a:prstGeom prst="upArrow">
            <a:avLst>
              <a:gd name="adj1" fmla="val 50000"/>
              <a:gd name="adj2" fmla="val 50000"/>
            </a:avLst>
          </a:prstGeom>
          <a:solidFill>
            <a:schemeClr val="dk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44" name="Google Shape;144;p11"/>
          <p:cNvSpPr/>
          <p:nvPr/>
        </p:nvSpPr>
        <p:spPr>
          <a:xfrm>
            <a:off x="2201545" y="-213360"/>
            <a:ext cx="12192000" cy="457200"/>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45" name="Google Shape;145;p11"/>
          <p:cNvSpPr/>
          <p:nvPr/>
        </p:nvSpPr>
        <p:spPr>
          <a:xfrm>
            <a:off x="2201545" y="243840"/>
            <a:ext cx="12192000" cy="0"/>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800"/>
              <a:buFont typeface="Arial"/>
              <a:buNone/>
            </a:pPr>
            <a:br>
              <a:rPr lang="en-US" sz="1800" b="0" i="0" u="none" strike="noStrike" cap="none">
                <a:solidFill>
                  <a:schemeClr val="dk1"/>
                </a:solidFill>
                <a:latin typeface="Arial"/>
                <a:ea typeface="Arial"/>
                <a:cs typeface="Arial"/>
                <a:sym typeface="Arial"/>
              </a:rPr>
            </a:br>
            <a:endParaRPr sz="18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46" name="Google Shape;146;p11"/>
          <p:cNvSpPr/>
          <p:nvPr/>
        </p:nvSpPr>
        <p:spPr>
          <a:xfrm>
            <a:off x="2201545" y="243840"/>
            <a:ext cx="12192000" cy="0"/>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chemeClr val="dk1"/>
              </a:buClr>
              <a:buSzPts val="1400"/>
              <a:buFont typeface="Arial"/>
              <a:buNone/>
            </a:pPr>
            <a:r>
              <a:rPr lang="en-US" sz="1400" b="0" i="0" u="none" strike="noStrike" cap="none">
                <a:solidFill>
                  <a:schemeClr val="dk1"/>
                </a:solidFill>
                <a:latin typeface="Times New Roman"/>
                <a:ea typeface="Times New Roman"/>
                <a:cs typeface="Times New Roman"/>
                <a:sym typeface="Times New Roman"/>
              </a:rPr>
              <a:t>+</a:t>
            </a:r>
            <a:endParaRPr sz="8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47" name="Google Shape;147;p11"/>
          <p:cNvSpPr/>
          <p:nvPr/>
        </p:nvSpPr>
        <p:spPr>
          <a:xfrm>
            <a:off x="2201545" y="243840"/>
            <a:ext cx="12192000" cy="0"/>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48" name="Google Shape;148;p11"/>
          <p:cNvSpPr/>
          <p:nvPr/>
        </p:nvSpPr>
        <p:spPr>
          <a:xfrm>
            <a:off x="8430961" y="5386260"/>
            <a:ext cx="135951" cy="634299"/>
          </a:xfrm>
          <a:prstGeom prst="upArrow">
            <a:avLst>
              <a:gd name="adj1" fmla="val 50000"/>
              <a:gd name="adj2" fmla="val 50000"/>
            </a:avLst>
          </a:prstGeom>
          <a:solidFill>
            <a:schemeClr val="dk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49" name="Google Shape;149;p11"/>
          <p:cNvSpPr/>
          <p:nvPr/>
        </p:nvSpPr>
        <p:spPr>
          <a:xfrm rot="10800000" flipH="1">
            <a:off x="6702108" y="5995033"/>
            <a:ext cx="1809748" cy="45719"/>
          </a:xfrm>
          <a:prstGeom prst="rect">
            <a:avLst/>
          </a:prstGeom>
          <a:solidFill>
            <a:schemeClr val="dk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12"/>
          <p:cNvSpPr txBox="1">
            <a:spLocks noGrp="1"/>
          </p:cNvSpPr>
          <p:nvPr>
            <p:ph type="ctrTitle"/>
          </p:nvPr>
        </p:nvSpPr>
        <p:spPr>
          <a:xfrm>
            <a:off x="1417320" y="0"/>
            <a:ext cx="10363200" cy="492443"/>
          </a:xfrm>
          <a:prstGeom prst="rect">
            <a:avLst/>
          </a:prstGeom>
          <a:noFill/>
          <a:ln>
            <a:noFill/>
          </a:ln>
        </p:spPr>
        <p:txBody>
          <a:bodyPr spcFirstLastPara="1" wrap="square" lIns="0" tIns="0" rIns="0" bIns="0" anchor="t" anchorCtr="0">
            <a:spAutoFit/>
          </a:bodyPr>
          <a:lstStyle/>
          <a:p>
            <a:pPr marL="0" lvl="0" indent="0" algn="ctr" rtl="0">
              <a:lnSpc>
                <a:spcPct val="100000"/>
              </a:lnSpc>
              <a:spcBef>
                <a:spcPts val="0"/>
              </a:spcBef>
              <a:spcAft>
                <a:spcPts val="0"/>
              </a:spcAft>
              <a:buSzPts val="1400"/>
              <a:buNone/>
            </a:pPr>
            <a:r>
              <a:rPr lang="en-US" sz="3200">
                <a:solidFill>
                  <a:srgbClr val="FF0000"/>
                </a:solidFill>
                <a:latin typeface="Times New Roman"/>
                <a:ea typeface="Times New Roman"/>
                <a:cs typeface="Times New Roman"/>
                <a:sym typeface="Times New Roman"/>
              </a:rPr>
              <a:t>COMPONENTS AND ITS SPECIFICATION</a:t>
            </a:r>
            <a:endParaRPr sz="3200"/>
          </a:p>
        </p:txBody>
      </p:sp>
      <p:graphicFrame>
        <p:nvGraphicFramePr>
          <p:cNvPr id="155" name="Google Shape;155;p12"/>
          <p:cNvGraphicFramePr/>
          <p:nvPr>
            <p:extLst>
              <p:ext uri="{D42A27DB-BD31-4B8C-83A1-F6EECF244321}">
                <p14:modId xmlns:p14="http://schemas.microsoft.com/office/powerpoint/2010/main" val="1537742319"/>
              </p:ext>
            </p:extLst>
          </p:nvPr>
        </p:nvGraphicFramePr>
        <p:xfrm>
          <a:off x="1417320" y="595665"/>
          <a:ext cx="10266675" cy="6141565"/>
        </p:xfrm>
        <a:graphic>
          <a:graphicData uri="http://schemas.openxmlformats.org/drawingml/2006/table">
            <a:tbl>
              <a:tblPr firstRow="1" bandRow="1">
                <a:noFill/>
                <a:tableStyleId>{FFD6F952-C65F-4904-9D93-285702F2F0DD}</a:tableStyleId>
              </a:tblPr>
              <a:tblGrid>
                <a:gridCol w="932175">
                  <a:extLst>
                    <a:ext uri="{9D8B030D-6E8A-4147-A177-3AD203B41FA5}">
                      <a16:colId xmlns:a16="http://schemas.microsoft.com/office/drawing/2014/main" val="20000"/>
                    </a:ext>
                  </a:extLst>
                </a:gridCol>
                <a:gridCol w="2413000">
                  <a:extLst>
                    <a:ext uri="{9D8B030D-6E8A-4147-A177-3AD203B41FA5}">
                      <a16:colId xmlns:a16="http://schemas.microsoft.com/office/drawing/2014/main" val="20001"/>
                    </a:ext>
                  </a:extLst>
                </a:gridCol>
                <a:gridCol w="6921500">
                  <a:extLst>
                    <a:ext uri="{9D8B030D-6E8A-4147-A177-3AD203B41FA5}">
                      <a16:colId xmlns:a16="http://schemas.microsoft.com/office/drawing/2014/main" val="20002"/>
                    </a:ext>
                  </a:extLst>
                </a:gridCol>
              </a:tblGrid>
              <a:tr h="675775">
                <a:tc>
                  <a:txBody>
                    <a:bodyPr/>
                    <a:lstStyle/>
                    <a:p>
                      <a:pPr marL="0" marR="0" lvl="0" indent="0" algn="ctr" rtl="0">
                        <a:lnSpc>
                          <a:spcPct val="100000"/>
                        </a:lnSpc>
                        <a:spcBef>
                          <a:spcPts val="0"/>
                        </a:spcBef>
                        <a:spcAft>
                          <a:spcPts val="0"/>
                        </a:spcAft>
                        <a:buClr>
                          <a:srgbClr val="000000"/>
                        </a:buClr>
                        <a:buSzPts val="1800"/>
                        <a:buFont typeface="Arial"/>
                        <a:buNone/>
                      </a:pPr>
                      <a:r>
                        <a:rPr lang="en-US" sz="1800" u="none" strike="noStrike" cap="none">
                          <a:latin typeface="Times New Roman"/>
                          <a:ea typeface="Times New Roman"/>
                          <a:cs typeface="Times New Roman"/>
                          <a:sym typeface="Times New Roman"/>
                        </a:rPr>
                        <a:t>SI.NO</a:t>
                      </a:r>
                      <a:endParaRPr sz="1800" u="none" strike="noStrike" cap="none">
                        <a:latin typeface="Times New Roman"/>
                        <a:ea typeface="Times New Roman"/>
                        <a:cs typeface="Times New Roman"/>
                        <a:sym typeface="Times New Roman"/>
                      </a:endParaRPr>
                    </a:p>
                  </a:txBody>
                  <a:tcPr marL="91450" marR="91450" marT="45725" marB="45725">
                    <a:solidFill>
                      <a:srgbClr val="5F497A"/>
                    </a:solidFill>
                  </a:tcPr>
                </a:tc>
                <a:tc>
                  <a:txBody>
                    <a:bodyPr/>
                    <a:lstStyle/>
                    <a:p>
                      <a:pPr marL="0" marR="0" lvl="0" indent="0" algn="ctr" rtl="0">
                        <a:lnSpc>
                          <a:spcPct val="100000"/>
                        </a:lnSpc>
                        <a:spcBef>
                          <a:spcPts val="0"/>
                        </a:spcBef>
                        <a:spcAft>
                          <a:spcPts val="0"/>
                        </a:spcAft>
                        <a:buClr>
                          <a:srgbClr val="000000"/>
                        </a:buClr>
                        <a:buSzPts val="1800"/>
                        <a:buFont typeface="Arial"/>
                        <a:buNone/>
                      </a:pPr>
                      <a:r>
                        <a:rPr lang="en-US" sz="1800" u="none" strike="noStrike" cap="none">
                          <a:latin typeface="Times New Roman"/>
                          <a:ea typeface="Times New Roman"/>
                          <a:cs typeface="Times New Roman"/>
                          <a:sym typeface="Times New Roman"/>
                        </a:rPr>
                        <a:t>COMPONENTS</a:t>
                      </a:r>
                      <a:endParaRPr sz="1800" u="none" strike="noStrike" cap="none">
                        <a:latin typeface="Times New Roman"/>
                        <a:ea typeface="Times New Roman"/>
                        <a:cs typeface="Times New Roman"/>
                        <a:sym typeface="Times New Roman"/>
                      </a:endParaRPr>
                    </a:p>
                  </a:txBody>
                  <a:tcPr marL="91450" marR="91450" marT="45725" marB="45725">
                    <a:solidFill>
                      <a:srgbClr val="5F497A"/>
                    </a:solidFill>
                  </a:tcPr>
                </a:tc>
                <a:tc>
                  <a:txBody>
                    <a:bodyPr/>
                    <a:lstStyle/>
                    <a:p>
                      <a:pPr marL="0" marR="0" lvl="0" indent="0" algn="ctr" rtl="0">
                        <a:lnSpc>
                          <a:spcPct val="100000"/>
                        </a:lnSpc>
                        <a:spcBef>
                          <a:spcPts val="0"/>
                        </a:spcBef>
                        <a:spcAft>
                          <a:spcPts val="0"/>
                        </a:spcAft>
                        <a:buClr>
                          <a:srgbClr val="000000"/>
                        </a:buClr>
                        <a:buSzPts val="1800"/>
                        <a:buFont typeface="Arial"/>
                        <a:buNone/>
                      </a:pPr>
                      <a:r>
                        <a:rPr lang="en-US" sz="1800" u="none" strike="noStrike" cap="none">
                          <a:latin typeface="Times New Roman"/>
                          <a:ea typeface="Times New Roman"/>
                          <a:cs typeface="Times New Roman"/>
                          <a:sym typeface="Times New Roman"/>
                        </a:rPr>
                        <a:t>SPECIFICATIONS</a:t>
                      </a:r>
                      <a:endParaRPr sz="1800" u="none" strike="noStrike" cap="none">
                        <a:latin typeface="Times New Roman"/>
                        <a:ea typeface="Times New Roman"/>
                        <a:cs typeface="Times New Roman"/>
                        <a:sym typeface="Times New Roman"/>
                      </a:endParaRPr>
                    </a:p>
                  </a:txBody>
                  <a:tcPr marL="91450" marR="91450" marT="45725" marB="45725">
                    <a:solidFill>
                      <a:srgbClr val="5F497A"/>
                    </a:solidFill>
                  </a:tcPr>
                </a:tc>
                <a:extLst>
                  <a:ext uri="{0D108BD9-81ED-4DB2-BD59-A6C34878D82A}">
                    <a16:rowId xmlns:a16="http://schemas.microsoft.com/office/drawing/2014/main" val="10000"/>
                  </a:ext>
                </a:extLst>
              </a:tr>
              <a:tr h="1821625">
                <a:tc>
                  <a:txBody>
                    <a:bodyPr/>
                    <a:lstStyle/>
                    <a:p>
                      <a:pPr marL="0" marR="0" lvl="0" indent="0" algn="ctr" rtl="0">
                        <a:lnSpc>
                          <a:spcPct val="100000"/>
                        </a:lnSpc>
                        <a:spcBef>
                          <a:spcPts val="0"/>
                        </a:spcBef>
                        <a:spcAft>
                          <a:spcPts val="0"/>
                        </a:spcAft>
                        <a:buClr>
                          <a:srgbClr val="000000"/>
                        </a:buClr>
                        <a:buSzPts val="1800"/>
                        <a:buFont typeface="Arial"/>
                        <a:buNone/>
                      </a:pPr>
                      <a:endParaRPr sz="1800" u="none" strike="noStrike" cap="none">
                        <a:latin typeface="Times New Roman"/>
                        <a:ea typeface="Times New Roman"/>
                        <a:cs typeface="Times New Roman"/>
                        <a:sym typeface="Times New Roman"/>
                      </a:endParaRPr>
                    </a:p>
                    <a:p>
                      <a:pPr marL="0" marR="0" lvl="0" indent="0" algn="ctr" rtl="0">
                        <a:lnSpc>
                          <a:spcPct val="100000"/>
                        </a:lnSpc>
                        <a:spcBef>
                          <a:spcPts val="0"/>
                        </a:spcBef>
                        <a:spcAft>
                          <a:spcPts val="0"/>
                        </a:spcAft>
                        <a:buClr>
                          <a:srgbClr val="000000"/>
                        </a:buClr>
                        <a:buSzPts val="1800"/>
                        <a:buFont typeface="Arial"/>
                        <a:buNone/>
                      </a:pPr>
                      <a:endParaRPr sz="1800" u="none" strike="noStrike" cap="none">
                        <a:latin typeface="Times New Roman"/>
                        <a:ea typeface="Times New Roman"/>
                        <a:cs typeface="Times New Roman"/>
                        <a:sym typeface="Times New Roman"/>
                      </a:endParaRPr>
                    </a:p>
                    <a:p>
                      <a:pPr marL="0" marR="0" lvl="0" indent="0" algn="ctr" rtl="0">
                        <a:lnSpc>
                          <a:spcPct val="100000"/>
                        </a:lnSpc>
                        <a:spcBef>
                          <a:spcPts val="0"/>
                        </a:spcBef>
                        <a:spcAft>
                          <a:spcPts val="0"/>
                        </a:spcAft>
                        <a:buClr>
                          <a:srgbClr val="000000"/>
                        </a:buClr>
                        <a:buSzPts val="1800"/>
                        <a:buFont typeface="Arial"/>
                        <a:buNone/>
                      </a:pPr>
                      <a:r>
                        <a:rPr lang="en-US" sz="1800" u="none" strike="noStrike" cap="none">
                          <a:latin typeface="Times New Roman"/>
                          <a:ea typeface="Times New Roman"/>
                          <a:cs typeface="Times New Roman"/>
                          <a:sym typeface="Times New Roman"/>
                        </a:rPr>
                        <a:t>1)</a:t>
                      </a:r>
                      <a:endParaRPr sz="1800" u="none" strike="noStrike" cap="none">
                        <a:latin typeface="Times New Roman"/>
                        <a:ea typeface="Times New Roman"/>
                        <a:cs typeface="Times New Roman"/>
                        <a:sym typeface="Times New Roman"/>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1800"/>
                        <a:buFont typeface="Arial"/>
                        <a:buNone/>
                      </a:pPr>
                      <a:endParaRPr sz="1800" u="none" strike="noStrike" cap="none" dirty="0">
                        <a:latin typeface="Times New Roman"/>
                        <a:ea typeface="Times New Roman"/>
                        <a:cs typeface="Times New Roman"/>
                        <a:sym typeface="Times New Roman"/>
                      </a:endParaRPr>
                    </a:p>
                    <a:p>
                      <a:pPr marL="0" marR="0" lvl="0" indent="0" algn="ctr" rtl="0">
                        <a:lnSpc>
                          <a:spcPct val="100000"/>
                        </a:lnSpc>
                        <a:spcBef>
                          <a:spcPts val="0"/>
                        </a:spcBef>
                        <a:spcAft>
                          <a:spcPts val="0"/>
                        </a:spcAft>
                        <a:buClr>
                          <a:srgbClr val="000000"/>
                        </a:buClr>
                        <a:buSzPts val="1800"/>
                        <a:buFont typeface="Arial"/>
                        <a:buNone/>
                      </a:pPr>
                      <a:endParaRPr sz="1800" u="none" strike="noStrike" cap="none" dirty="0">
                        <a:latin typeface="Times New Roman"/>
                        <a:ea typeface="Times New Roman"/>
                        <a:cs typeface="Times New Roman"/>
                        <a:sym typeface="Times New Roman"/>
                      </a:endParaRPr>
                    </a:p>
                    <a:p>
                      <a:pPr marL="0" marR="0" lvl="0" indent="0" algn="ctr" rtl="0">
                        <a:lnSpc>
                          <a:spcPct val="100000"/>
                        </a:lnSpc>
                        <a:spcBef>
                          <a:spcPts val="0"/>
                        </a:spcBef>
                        <a:spcAft>
                          <a:spcPts val="0"/>
                        </a:spcAft>
                        <a:buClr>
                          <a:srgbClr val="000000"/>
                        </a:buClr>
                        <a:buSzPts val="1800"/>
                        <a:buFont typeface="Arial"/>
                        <a:buNone/>
                      </a:pPr>
                      <a:r>
                        <a:rPr lang="en-IN" sz="1800" u="none" strike="noStrike" cap="none" dirty="0">
                          <a:latin typeface="Times New Roman"/>
                          <a:ea typeface="Times New Roman"/>
                          <a:cs typeface="Times New Roman"/>
                          <a:sym typeface="Times New Roman"/>
                        </a:rPr>
                        <a:t>STM32 </a:t>
                      </a:r>
                      <a:r>
                        <a:rPr lang="en-IN" sz="1800" u="none" strike="noStrike" cap="none" dirty="0" err="1">
                          <a:latin typeface="Times New Roman"/>
                          <a:ea typeface="Times New Roman"/>
                          <a:cs typeface="Times New Roman"/>
                          <a:sym typeface="Times New Roman"/>
                        </a:rPr>
                        <a:t>Nucleo</a:t>
                      </a:r>
                      <a:r>
                        <a:rPr lang="en-IN" sz="1800" u="none" strike="noStrike" cap="none" dirty="0">
                          <a:latin typeface="Times New Roman"/>
                          <a:ea typeface="Times New Roman"/>
                          <a:cs typeface="Times New Roman"/>
                          <a:sym typeface="Times New Roman"/>
                        </a:rPr>
                        <a:t> F411RE </a:t>
                      </a:r>
                      <a:endParaRPr sz="1800" u="none" strike="noStrike" cap="none" dirty="0">
                        <a:latin typeface="Times New Roman"/>
                        <a:ea typeface="Times New Roman"/>
                        <a:cs typeface="Times New Roman"/>
                        <a:sym typeface="Times New Roman"/>
                      </a:endParaRPr>
                    </a:p>
                  </a:txBody>
                  <a:tcPr marL="91450" marR="91450" marT="45725" marB="45725"/>
                </a:tc>
                <a:tc>
                  <a:txBody>
                    <a:bodyPr/>
                    <a:lstStyle/>
                    <a:p>
                      <a:pPr marL="0" marR="0" lvl="0" indent="0" algn="just" rtl="0">
                        <a:lnSpc>
                          <a:spcPct val="100000"/>
                        </a:lnSpc>
                        <a:spcBef>
                          <a:spcPts val="0"/>
                        </a:spcBef>
                        <a:spcAft>
                          <a:spcPts val="0"/>
                        </a:spcAft>
                        <a:buClr>
                          <a:srgbClr val="000000"/>
                        </a:buClr>
                        <a:buSzPts val="1800"/>
                        <a:buFont typeface="Arial"/>
                        <a:buNone/>
                      </a:pPr>
                      <a:r>
                        <a:rPr lang="en-US" sz="1800" dirty="0">
                          <a:latin typeface="Times New Roman" panose="02020603050405020304" pitchFamily="18" charset="0"/>
                          <a:cs typeface="Times New Roman" panose="02020603050405020304" pitchFamily="18" charset="0"/>
                        </a:rPr>
                        <a:t>The STM32 </a:t>
                      </a:r>
                      <a:r>
                        <a:rPr lang="en-US" sz="1800" dirty="0" err="1">
                          <a:latin typeface="Times New Roman" panose="02020603050405020304" pitchFamily="18" charset="0"/>
                          <a:cs typeface="Times New Roman" panose="02020603050405020304" pitchFamily="18" charset="0"/>
                        </a:rPr>
                        <a:t>Nucleo</a:t>
                      </a:r>
                      <a:r>
                        <a:rPr lang="en-US" sz="1800" dirty="0">
                          <a:latin typeface="Times New Roman" panose="02020603050405020304" pitchFamily="18" charset="0"/>
                          <a:cs typeface="Times New Roman" panose="02020603050405020304" pitchFamily="18" charset="0"/>
                        </a:rPr>
                        <a:t> F411RE is a compact development board featuring an STM32F411RE microcontroller with a Cortex-M4 core, 512 KB Flash, and 128 KB SRAM. It offers a rich set of peripherals, on-board ST-LINK/V2 debugger, and Arduino compatibility, making it ideal for rapid prototyping and embedded applications.</a:t>
                      </a:r>
                      <a:endParaRPr sz="1800" u="none" strike="noStrike" cap="none" dirty="0">
                        <a:latin typeface="Times New Roman" panose="02020603050405020304" pitchFamily="18" charset="0"/>
                        <a:ea typeface="Times New Roman"/>
                        <a:cs typeface="Times New Roman" panose="02020603050405020304" pitchFamily="18" charset="0"/>
                        <a:sym typeface="Times New Roman"/>
                      </a:endParaRPr>
                    </a:p>
                  </a:txBody>
                  <a:tcPr marL="91450" marR="91450" marT="45725" marB="45725"/>
                </a:tc>
                <a:extLst>
                  <a:ext uri="{0D108BD9-81ED-4DB2-BD59-A6C34878D82A}">
                    <a16:rowId xmlns:a16="http://schemas.microsoft.com/office/drawing/2014/main" val="10001"/>
                  </a:ext>
                </a:extLst>
              </a:tr>
              <a:tr h="0">
                <a:tc>
                  <a:txBody>
                    <a:bodyPr/>
                    <a:lstStyle/>
                    <a:p>
                      <a:pPr marL="0" marR="0" lvl="0" indent="0" algn="ctr" rtl="0">
                        <a:lnSpc>
                          <a:spcPct val="100000"/>
                        </a:lnSpc>
                        <a:spcBef>
                          <a:spcPts val="0"/>
                        </a:spcBef>
                        <a:spcAft>
                          <a:spcPts val="0"/>
                        </a:spcAft>
                        <a:buClr>
                          <a:srgbClr val="000000"/>
                        </a:buClr>
                        <a:buSzPts val="1800"/>
                        <a:buFont typeface="Arial"/>
                        <a:buNone/>
                      </a:pPr>
                      <a:endParaRPr sz="1800" u="none" strike="noStrike" cap="none" dirty="0">
                        <a:latin typeface="Times New Roman"/>
                        <a:ea typeface="Times New Roman"/>
                        <a:cs typeface="Times New Roman"/>
                        <a:sym typeface="Times New Roman"/>
                      </a:endParaRPr>
                    </a:p>
                    <a:p>
                      <a:pPr marL="0" marR="0" lvl="0" indent="0" algn="ctr" rtl="0">
                        <a:lnSpc>
                          <a:spcPct val="100000"/>
                        </a:lnSpc>
                        <a:spcBef>
                          <a:spcPts val="0"/>
                        </a:spcBef>
                        <a:spcAft>
                          <a:spcPts val="0"/>
                        </a:spcAft>
                        <a:buClr>
                          <a:srgbClr val="000000"/>
                        </a:buClr>
                        <a:buSzPts val="1800"/>
                        <a:buFont typeface="Arial"/>
                        <a:buNone/>
                      </a:pPr>
                      <a:r>
                        <a:rPr lang="en-US" sz="1800" u="none" strike="noStrike" cap="none" dirty="0">
                          <a:latin typeface="Times New Roman"/>
                          <a:ea typeface="Times New Roman"/>
                          <a:cs typeface="Times New Roman"/>
                          <a:sym typeface="Times New Roman"/>
                        </a:rPr>
                        <a:t>2)</a:t>
                      </a:r>
                      <a:endParaRPr sz="1800" u="none" strike="noStrike" cap="none" dirty="0">
                        <a:latin typeface="Times New Roman"/>
                        <a:ea typeface="Times New Roman"/>
                        <a:cs typeface="Times New Roman"/>
                        <a:sym typeface="Times New Roman"/>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1800"/>
                        <a:buFont typeface="Arial"/>
                        <a:buNone/>
                      </a:pPr>
                      <a:r>
                        <a:rPr lang="en-US" sz="1800" u="none" strike="noStrike" cap="none">
                          <a:latin typeface="Times New Roman"/>
                          <a:ea typeface="Times New Roman"/>
                          <a:cs typeface="Times New Roman"/>
                          <a:sym typeface="Times New Roman"/>
                        </a:rPr>
                        <a:t>Humidity Sensor (DHT11)</a:t>
                      </a:r>
                      <a:endParaRPr sz="1800" u="none" strike="noStrike" cap="none">
                        <a:latin typeface="Times New Roman"/>
                        <a:ea typeface="Times New Roman"/>
                        <a:cs typeface="Times New Roman"/>
                        <a:sym typeface="Times New Roman"/>
                      </a:endParaRPr>
                    </a:p>
                  </a:txBody>
                  <a:tcPr marL="91450" marR="91450" marT="45725" marB="45725"/>
                </a:tc>
                <a:tc>
                  <a:txBody>
                    <a:bodyPr/>
                    <a:lstStyle/>
                    <a:p>
                      <a:pPr marL="0" marR="0" lvl="0" indent="0" algn="just" rtl="0">
                        <a:lnSpc>
                          <a:spcPct val="100000"/>
                        </a:lnSpc>
                        <a:spcBef>
                          <a:spcPts val="0"/>
                        </a:spcBef>
                        <a:spcAft>
                          <a:spcPts val="0"/>
                        </a:spcAft>
                        <a:buClr>
                          <a:srgbClr val="000000"/>
                        </a:buClr>
                        <a:buSzPts val="1800"/>
                        <a:buFont typeface="Arial"/>
                        <a:buNone/>
                      </a:pPr>
                      <a:r>
                        <a:rPr lang="en-US" sz="1800" u="none" strike="noStrike" cap="none" dirty="0">
                          <a:latin typeface="Times New Roman"/>
                          <a:ea typeface="Times New Roman"/>
                          <a:cs typeface="Times New Roman"/>
                          <a:sym typeface="Times New Roman"/>
                        </a:rPr>
                        <a:t>It can measure humidity from 20-90% with a ±5% accuracy and temperature from 0-50°C with a ±2°C accuracy.</a:t>
                      </a:r>
                      <a:endParaRPr sz="1400" u="none" strike="noStrike" cap="none" dirty="0"/>
                    </a:p>
                  </a:txBody>
                  <a:tcPr marL="91450" marR="91450" marT="45725" marB="45725"/>
                </a:tc>
                <a:extLst>
                  <a:ext uri="{0D108BD9-81ED-4DB2-BD59-A6C34878D82A}">
                    <a16:rowId xmlns:a16="http://schemas.microsoft.com/office/drawing/2014/main" val="10002"/>
                  </a:ext>
                </a:extLst>
              </a:tr>
              <a:tr h="925109">
                <a:tc>
                  <a:txBody>
                    <a:bodyPr/>
                    <a:lstStyle/>
                    <a:p>
                      <a:pPr marL="0" marR="0" lvl="0" indent="0" algn="ctr" rtl="0">
                        <a:lnSpc>
                          <a:spcPct val="100000"/>
                        </a:lnSpc>
                        <a:spcBef>
                          <a:spcPts val="0"/>
                        </a:spcBef>
                        <a:spcAft>
                          <a:spcPts val="0"/>
                        </a:spcAft>
                        <a:buClr>
                          <a:srgbClr val="000000"/>
                        </a:buClr>
                        <a:buSzPts val="1800"/>
                        <a:buFont typeface="Arial"/>
                        <a:buNone/>
                      </a:pPr>
                      <a:endParaRPr sz="1800" u="none" strike="noStrike" cap="none">
                        <a:latin typeface="Times New Roman"/>
                        <a:ea typeface="Times New Roman"/>
                        <a:cs typeface="Times New Roman"/>
                        <a:sym typeface="Times New Roman"/>
                      </a:endParaRPr>
                    </a:p>
                    <a:p>
                      <a:pPr marL="0" marR="0" lvl="0" indent="0" algn="ctr" rtl="0">
                        <a:lnSpc>
                          <a:spcPct val="100000"/>
                        </a:lnSpc>
                        <a:spcBef>
                          <a:spcPts val="0"/>
                        </a:spcBef>
                        <a:spcAft>
                          <a:spcPts val="0"/>
                        </a:spcAft>
                        <a:buClr>
                          <a:srgbClr val="000000"/>
                        </a:buClr>
                        <a:buSzPts val="1800"/>
                        <a:buFont typeface="Arial"/>
                        <a:buNone/>
                      </a:pPr>
                      <a:r>
                        <a:rPr lang="en-US" sz="1800" u="none" strike="noStrike" cap="none">
                          <a:latin typeface="Times New Roman"/>
                          <a:ea typeface="Times New Roman"/>
                          <a:cs typeface="Times New Roman"/>
                          <a:sym typeface="Times New Roman"/>
                        </a:rPr>
                        <a:t>3)</a:t>
                      </a:r>
                      <a:endParaRPr sz="1800" u="none" strike="noStrike" cap="none">
                        <a:latin typeface="Times New Roman"/>
                        <a:ea typeface="Times New Roman"/>
                        <a:cs typeface="Times New Roman"/>
                        <a:sym typeface="Times New Roman"/>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1800"/>
                        <a:buFont typeface="Arial"/>
                        <a:buNone/>
                      </a:pPr>
                      <a:endParaRPr sz="1800" u="none" strike="noStrike" cap="none" dirty="0">
                        <a:latin typeface="Times New Roman"/>
                        <a:ea typeface="Times New Roman"/>
                        <a:cs typeface="Times New Roman"/>
                        <a:sym typeface="Times New Roman"/>
                      </a:endParaRPr>
                    </a:p>
                    <a:p>
                      <a:pPr marL="0" marR="0" lvl="0" indent="0" algn="ctr" rtl="0">
                        <a:lnSpc>
                          <a:spcPct val="100000"/>
                        </a:lnSpc>
                        <a:spcBef>
                          <a:spcPts val="0"/>
                        </a:spcBef>
                        <a:spcAft>
                          <a:spcPts val="0"/>
                        </a:spcAft>
                        <a:buClr>
                          <a:srgbClr val="000000"/>
                        </a:buClr>
                        <a:buSzPts val="1800"/>
                        <a:buFont typeface="Arial"/>
                        <a:buNone/>
                      </a:pPr>
                      <a:r>
                        <a:rPr lang="en-US" sz="1800" u="none" strike="noStrike" cap="none" dirty="0">
                          <a:latin typeface="Times New Roman"/>
                          <a:ea typeface="Times New Roman"/>
                          <a:cs typeface="Times New Roman"/>
                          <a:sym typeface="Times New Roman"/>
                        </a:rPr>
                        <a:t>Stepper Motor</a:t>
                      </a:r>
                      <a:endParaRPr sz="1800" u="none" strike="noStrike" cap="none" dirty="0">
                        <a:latin typeface="Times New Roman"/>
                        <a:ea typeface="Times New Roman"/>
                        <a:cs typeface="Times New Roman"/>
                        <a:sym typeface="Times New Roman"/>
                      </a:endParaRPr>
                    </a:p>
                  </a:txBody>
                  <a:tcPr marL="91450" marR="91450" marT="45725" marB="45725"/>
                </a:tc>
                <a:tc>
                  <a:txBody>
                    <a:bodyPr/>
                    <a:lstStyle/>
                    <a:p>
                      <a:pPr marL="0" marR="0" lvl="0" indent="0" algn="just" defTabSz="914400" rtl="0" eaLnBrk="1" fontAlgn="auto" latinLnBrk="0" hangingPunct="1">
                        <a:lnSpc>
                          <a:spcPct val="100000"/>
                        </a:lnSpc>
                        <a:spcBef>
                          <a:spcPts val="0"/>
                        </a:spcBef>
                        <a:spcAft>
                          <a:spcPts val="0"/>
                        </a:spcAft>
                        <a:buClr>
                          <a:srgbClr val="000000"/>
                        </a:buClr>
                        <a:buSzPts val="1800"/>
                        <a:buFont typeface="Arial"/>
                        <a:buNone/>
                        <a:tabLst/>
                        <a:defRPr/>
                      </a:pPr>
                      <a:r>
                        <a:rPr lang="en-US" sz="1800" dirty="0">
                          <a:latin typeface="Times New Roman" panose="02020603050405020304" pitchFamily="18" charset="0"/>
                          <a:cs typeface="Times New Roman" panose="02020603050405020304" pitchFamily="18" charset="0"/>
                        </a:rPr>
                        <a:t>A stepper motor is a precise electromechanical device that converts electrical pulses into discrete mechanical movements. It typically operate at input voltages ranging from 5V to 48V, depending on the motor type and application. The current rating varies between 0.1A to 5A per phase, with higher torque motors requiring more current. </a:t>
                      </a:r>
                    </a:p>
                  </a:txBody>
                  <a:tcPr marL="91450" marR="91450" marT="45725" marB="45725"/>
                </a:tc>
                <a:extLst>
                  <a:ext uri="{0D108BD9-81ED-4DB2-BD59-A6C34878D82A}">
                    <a16:rowId xmlns:a16="http://schemas.microsoft.com/office/drawing/2014/main" val="10003"/>
                  </a:ext>
                </a:extLst>
              </a:tr>
              <a:tr h="1541025">
                <a:tc>
                  <a:txBody>
                    <a:bodyPr/>
                    <a:lstStyle/>
                    <a:p>
                      <a:pPr marL="0" marR="0" lvl="0" indent="0" algn="ctr" rtl="0">
                        <a:lnSpc>
                          <a:spcPct val="100000"/>
                        </a:lnSpc>
                        <a:spcBef>
                          <a:spcPts val="0"/>
                        </a:spcBef>
                        <a:spcAft>
                          <a:spcPts val="0"/>
                        </a:spcAft>
                        <a:buClr>
                          <a:srgbClr val="000000"/>
                        </a:buClr>
                        <a:buSzPts val="1800"/>
                        <a:buFont typeface="Arial"/>
                        <a:buNone/>
                      </a:pPr>
                      <a:endParaRPr sz="1800" u="none" strike="noStrike" cap="none">
                        <a:latin typeface="Times New Roman"/>
                        <a:ea typeface="Times New Roman"/>
                        <a:cs typeface="Times New Roman"/>
                        <a:sym typeface="Times New Roman"/>
                      </a:endParaRPr>
                    </a:p>
                    <a:p>
                      <a:pPr marL="0" marR="0" lvl="0" indent="0" algn="ctr" rtl="0">
                        <a:lnSpc>
                          <a:spcPct val="100000"/>
                        </a:lnSpc>
                        <a:spcBef>
                          <a:spcPts val="0"/>
                        </a:spcBef>
                        <a:spcAft>
                          <a:spcPts val="0"/>
                        </a:spcAft>
                        <a:buClr>
                          <a:srgbClr val="000000"/>
                        </a:buClr>
                        <a:buSzPts val="1800"/>
                        <a:buFont typeface="Arial"/>
                        <a:buNone/>
                      </a:pPr>
                      <a:r>
                        <a:rPr lang="en-US" sz="1800" u="none" strike="noStrike" cap="none">
                          <a:latin typeface="Times New Roman"/>
                          <a:ea typeface="Times New Roman"/>
                          <a:cs typeface="Times New Roman"/>
                          <a:sym typeface="Times New Roman"/>
                        </a:rPr>
                        <a:t>4)</a:t>
                      </a:r>
                      <a:endParaRPr sz="1800" u="none" strike="noStrike" cap="none">
                        <a:latin typeface="Times New Roman"/>
                        <a:ea typeface="Times New Roman"/>
                        <a:cs typeface="Times New Roman"/>
                        <a:sym typeface="Times New Roman"/>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1800"/>
                        <a:buFont typeface="Arial"/>
                        <a:buNone/>
                      </a:pPr>
                      <a:endParaRPr sz="1800" u="none" strike="noStrike" cap="none">
                        <a:latin typeface="Times New Roman"/>
                        <a:ea typeface="Times New Roman"/>
                        <a:cs typeface="Times New Roman"/>
                        <a:sym typeface="Times New Roman"/>
                      </a:endParaRPr>
                    </a:p>
                    <a:p>
                      <a:pPr marL="0" marR="0" lvl="0" indent="0" algn="ctr" rtl="0">
                        <a:lnSpc>
                          <a:spcPct val="100000"/>
                        </a:lnSpc>
                        <a:spcBef>
                          <a:spcPts val="0"/>
                        </a:spcBef>
                        <a:spcAft>
                          <a:spcPts val="0"/>
                        </a:spcAft>
                        <a:buClr>
                          <a:srgbClr val="000000"/>
                        </a:buClr>
                        <a:buSzPts val="1800"/>
                        <a:buFont typeface="Arial"/>
                        <a:buNone/>
                      </a:pPr>
                      <a:r>
                        <a:rPr lang="en-US" sz="1800" u="none" strike="noStrike" cap="none">
                          <a:latin typeface="Times New Roman"/>
                          <a:ea typeface="Times New Roman"/>
                          <a:cs typeface="Times New Roman"/>
                          <a:sym typeface="Times New Roman"/>
                        </a:rPr>
                        <a:t>Relays</a:t>
                      </a:r>
                      <a:endParaRPr sz="1800" u="none" strike="noStrike" cap="none">
                        <a:latin typeface="Times New Roman"/>
                        <a:ea typeface="Times New Roman"/>
                        <a:cs typeface="Times New Roman"/>
                        <a:sym typeface="Times New Roman"/>
                      </a:endParaRPr>
                    </a:p>
                  </a:txBody>
                  <a:tcPr marL="91450" marR="91450" marT="45725" marB="45725"/>
                </a:tc>
                <a:tc>
                  <a:txBody>
                    <a:bodyPr/>
                    <a:lstStyle/>
                    <a:p>
                      <a:pPr marL="0" marR="0" lvl="0" indent="0" algn="just" rtl="0">
                        <a:lnSpc>
                          <a:spcPct val="100000"/>
                        </a:lnSpc>
                        <a:spcBef>
                          <a:spcPts val="0"/>
                        </a:spcBef>
                        <a:spcAft>
                          <a:spcPts val="0"/>
                        </a:spcAft>
                        <a:buClr>
                          <a:srgbClr val="000000"/>
                        </a:buClr>
                        <a:buSzPts val="1800"/>
                        <a:buFont typeface="Arial"/>
                        <a:buNone/>
                      </a:pPr>
                      <a:r>
                        <a:rPr lang="en-US" sz="1800" u="none" strike="noStrike" cap="none" dirty="0">
                          <a:latin typeface="Times New Roman"/>
                          <a:ea typeface="Times New Roman"/>
                          <a:cs typeface="Times New Roman"/>
                          <a:sym typeface="Times New Roman"/>
                        </a:rPr>
                        <a:t>It is an electrically operated switch that uses an electromagnet to mechanically control a circuit. It allows low-power signals to control high-power circuits, making it useful for isolating and controlling devices that operate at different voltages.</a:t>
                      </a:r>
                      <a:endParaRPr sz="1400" u="none" strike="noStrike" cap="none" dirty="0"/>
                    </a:p>
                  </a:txBody>
                  <a:tcPr marL="91450" marR="91450" marT="45725" marB="45725"/>
                </a:tc>
                <a:extLst>
                  <a:ext uri="{0D108BD9-81ED-4DB2-BD59-A6C34878D82A}">
                    <a16:rowId xmlns:a16="http://schemas.microsoft.com/office/drawing/2014/main" val="10004"/>
                  </a:ext>
                </a:extLst>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graphicFrame>
        <p:nvGraphicFramePr>
          <p:cNvPr id="160" name="Google Shape;160;p13"/>
          <p:cNvGraphicFramePr/>
          <p:nvPr/>
        </p:nvGraphicFramePr>
        <p:xfrm>
          <a:off x="1453896" y="576072"/>
          <a:ext cx="10298375" cy="6188700"/>
        </p:xfrm>
        <a:graphic>
          <a:graphicData uri="http://schemas.openxmlformats.org/drawingml/2006/table">
            <a:tbl>
              <a:tblPr firstRow="1" bandRow="1">
                <a:noFill/>
                <a:tableStyleId>{FFD6F952-C65F-4904-9D93-285702F2F0DD}</a:tableStyleId>
              </a:tblPr>
              <a:tblGrid>
                <a:gridCol w="904975">
                  <a:extLst>
                    <a:ext uri="{9D8B030D-6E8A-4147-A177-3AD203B41FA5}">
                      <a16:colId xmlns:a16="http://schemas.microsoft.com/office/drawing/2014/main" val="20000"/>
                    </a:ext>
                  </a:extLst>
                </a:gridCol>
                <a:gridCol w="1893475">
                  <a:extLst>
                    <a:ext uri="{9D8B030D-6E8A-4147-A177-3AD203B41FA5}">
                      <a16:colId xmlns:a16="http://schemas.microsoft.com/office/drawing/2014/main" val="20001"/>
                    </a:ext>
                  </a:extLst>
                </a:gridCol>
                <a:gridCol w="7499925">
                  <a:extLst>
                    <a:ext uri="{9D8B030D-6E8A-4147-A177-3AD203B41FA5}">
                      <a16:colId xmlns:a16="http://schemas.microsoft.com/office/drawing/2014/main" val="20002"/>
                    </a:ext>
                  </a:extLst>
                </a:gridCol>
              </a:tblGrid>
              <a:tr h="371250">
                <a:tc>
                  <a:txBody>
                    <a:bodyPr/>
                    <a:lstStyle/>
                    <a:p>
                      <a:pPr marL="0" marR="0" lvl="0" indent="0" algn="ctr" rtl="0">
                        <a:lnSpc>
                          <a:spcPct val="100000"/>
                        </a:lnSpc>
                        <a:spcBef>
                          <a:spcPts val="0"/>
                        </a:spcBef>
                        <a:spcAft>
                          <a:spcPts val="0"/>
                        </a:spcAft>
                        <a:buClr>
                          <a:srgbClr val="000000"/>
                        </a:buClr>
                        <a:buSzPts val="1800"/>
                        <a:buFont typeface="Arial"/>
                        <a:buNone/>
                      </a:pPr>
                      <a:r>
                        <a:rPr lang="en-US" sz="1800" u="none" strike="noStrike" cap="none">
                          <a:latin typeface="Times New Roman"/>
                          <a:ea typeface="Times New Roman"/>
                          <a:cs typeface="Times New Roman"/>
                          <a:sym typeface="Times New Roman"/>
                        </a:rPr>
                        <a:t>SI.NO</a:t>
                      </a:r>
                      <a:endParaRPr sz="1800" u="none" strike="noStrike" cap="none">
                        <a:latin typeface="Times New Roman"/>
                        <a:ea typeface="Times New Roman"/>
                        <a:cs typeface="Times New Roman"/>
                        <a:sym typeface="Times New Roman"/>
                      </a:endParaRPr>
                    </a:p>
                  </a:txBody>
                  <a:tcPr marL="91450" marR="91450" marT="45725" marB="45725">
                    <a:solidFill>
                      <a:srgbClr val="002060"/>
                    </a:solidFill>
                  </a:tcPr>
                </a:tc>
                <a:tc>
                  <a:txBody>
                    <a:bodyPr/>
                    <a:lstStyle/>
                    <a:p>
                      <a:pPr marL="0" marR="0" lvl="0" indent="0" algn="ctr" rtl="0">
                        <a:lnSpc>
                          <a:spcPct val="100000"/>
                        </a:lnSpc>
                        <a:spcBef>
                          <a:spcPts val="0"/>
                        </a:spcBef>
                        <a:spcAft>
                          <a:spcPts val="0"/>
                        </a:spcAft>
                        <a:buClr>
                          <a:srgbClr val="000000"/>
                        </a:buClr>
                        <a:buSzPts val="1800"/>
                        <a:buFont typeface="Arial"/>
                        <a:buNone/>
                      </a:pPr>
                      <a:r>
                        <a:rPr lang="en-US" sz="1800" u="none" strike="noStrike" cap="none">
                          <a:latin typeface="Times New Roman"/>
                          <a:ea typeface="Times New Roman"/>
                          <a:cs typeface="Times New Roman"/>
                          <a:sym typeface="Times New Roman"/>
                        </a:rPr>
                        <a:t>COMPONENTS</a:t>
                      </a:r>
                      <a:endParaRPr sz="1800" u="none" strike="noStrike" cap="none">
                        <a:latin typeface="Times New Roman"/>
                        <a:ea typeface="Times New Roman"/>
                        <a:cs typeface="Times New Roman"/>
                        <a:sym typeface="Times New Roman"/>
                      </a:endParaRPr>
                    </a:p>
                  </a:txBody>
                  <a:tcPr marL="91450" marR="91450" marT="45725" marB="45725">
                    <a:solidFill>
                      <a:srgbClr val="002060"/>
                    </a:solidFill>
                  </a:tcPr>
                </a:tc>
                <a:tc>
                  <a:txBody>
                    <a:bodyPr/>
                    <a:lstStyle/>
                    <a:p>
                      <a:pPr marL="0" marR="0" lvl="0" indent="0" algn="ctr" rtl="0">
                        <a:lnSpc>
                          <a:spcPct val="100000"/>
                        </a:lnSpc>
                        <a:spcBef>
                          <a:spcPts val="0"/>
                        </a:spcBef>
                        <a:spcAft>
                          <a:spcPts val="0"/>
                        </a:spcAft>
                        <a:buClr>
                          <a:srgbClr val="000000"/>
                        </a:buClr>
                        <a:buSzPts val="1800"/>
                        <a:buFont typeface="Arial"/>
                        <a:buNone/>
                      </a:pPr>
                      <a:r>
                        <a:rPr lang="en-US" sz="1800" u="none" strike="noStrike" cap="none">
                          <a:latin typeface="Times New Roman"/>
                          <a:ea typeface="Times New Roman"/>
                          <a:cs typeface="Times New Roman"/>
                          <a:sym typeface="Times New Roman"/>
                        </a:rPr>
                        <a:t>SPECIFICATIONS</a:t>
                      </a:r>
                      <a:endParaRPr sz="1800" u="none" strike="noStrike" cap="none">
                        <a:latin typeface="Times New Roman"/>
                        <a:ea typeface="Times New Roman"/>
                        <a:cs typeface="Times New Roman"/>
                        <a:sym typeface="Times New Roman"/>
                      </a:endParaRPr>
                    </a:p>
                  </a:txBody>
                  <a:tcPr marL="91450" marR="91450" marT="45725" marB="45725">
                    <a:solidFill>
                      <a:srgbClr val="002060"/>
                    </a:solidFill>
                  </a:tcPr>
                </a:tc>
                <a:extLst>
                  <a:ext uri="{0D108BD9-81ED-4DB2-BD59-A6C34878D82A}">
                    <a16:rowId xmlns:a16="http://schemas.microsoft.com/office/drawing/2014/main" val="10000"/>
                  </a:ext>
                </a:extLst>
              </a:tr>
              <a:tr h="1657000">
                <a:tc>
                  <a:txBody>
                    <a:bodyPr/>
                    <a:lstStyle/>
                    <a:p>
                      <a:pPr marL="0" marR="0" lvl="0" indent="0" algn="ctr" rtl="0">
                        <a:lnSpc>
                          <a:spcPct val="100000"/>
                        </a:lnSpc>
                        <a:spcBef>
                          <a:spcPts val="0"/>
                        </a:spcBef>
                        <a:spcAft>
                          <a:spcPts val="0"/>
                        </a:spcAft>
                        <a:buClr>
                          <a:srgbClr val="000000"/>
                        </a:buClr>
                        <a:buSzPts val="1800"/>
                        <a:buFont typeface="Arial"/>
                        <a:buNone/>
                      </a:pPr>
                      <a:endParaRPr sz="1800" u="none" strike="noStrike" cap="none">
                        <a:latin typeface="Times New Roman"/>
                        <a:ea typeface="Times New Roman"/>
                        <a:cs typeface="Times New Roman"/>
                        <a:sym typeface="Times New Roman"/>
                      </a:endParaRPr>
                    </a:p>
                    <a:p>
                      <a:pPr marL="0" marR="0" lvl="0" indent="0" algn="ctr" rtl="0">
                        <a:lnSpc>
                          <a:spcPct val="100000"/>
                        </a:lnSpc>
                        <a:spcBef>
                          <a:spcPts val="0"/>
                        </a:spcBef>
                        <a:spcAft>
                          <a:spcPts val="0"/>
                        </a:spcAft>
                        <a:buClr>
                          <a:srgbClr val="000000"/>
                        </a:buClr>
                        <a:buSzPts val="1800"/>
                        <a:buFont typeface="Arial"/>
                        <a:buNone/>
                      </a:pPr>
                      <a:r>
                        <a:rPr lang="en-US" sz="1800" u="none" strike="noStrike" cap="none">
                          <a:latin typeface="Times New Roman"/>
                          <a:ea typeface="Times New Roman"/>
                          <a:cs typeface="Times New Roman"/>
                          <a:sym typeface="Times New Roman"/>
                        </a:rPr>
                        <a:t>5)</a:t>
                      </a:r>
                      <a:endParaRPr sz="1800" u="none" strike="noStrike" cap="none">
                        <a:latin typeface="Times New Roman"/>
                        <a:ea typeface="Times New Roman"/>
                        <a:cs typeface="Times New Roman"/>
                        <a:sym typeface="Times New Roman"/>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1800"/>
                        <a:buFont typeface="Arial"/>
                        <a:buNone/>
                      </a:pPr>
                      <a:endParaRPr sz="1800" u="none" strike="noStrike" cap="none">
                        <a:latin typeface="Times New Roman"/>
                        <a:ea typeface="Times New Roman"/>
                        <a:cs typeface="Times New Roman"/>
                        <a:sym typeface="Times New Roman"/>
                      </a:endParaRPr>
                    </a:p>
                    <a:p>
                      <a:pPr marL="0" marR="0" lvl="0" indent="0" algn="ctr" rtl="0">
                        <a:lnSpc>
                          <a:spcPct val="100000"/>
                        </a:lnSpc>
                        <a:spcBef>
                          <a:spcPts val="0"/>
                        </a:spcBef>
                        <a:spcAft>
                          <a:spcPts val="0"/>
                        </a:spcAft>
                        <a:buClr>
                          <a:srgbClr val="000000"/>
                        </a:buClr>
                        <a:buSzPts val="1800"/>
                        <a:buFont typeface="Arial"/>
                        <a:buNone/>
                      </a:pPr>
                      <a:r>
                        <a:rPr lang="en-US" sz="1800" u="none" strike="noStrike" cap="none">
                          <a:latin typeface="Times New Roman"/>
                          <a:ea typeface="Times New Roman"/>
                          <a:cs typeface="Times New Roman"/>
                          <a:sym typeface="Times New Roman"/>
                        </a:rPr>
                        <a:t>Solenoid Valve</a:t>
                      </a:r>
                      <a:endParaRPr sz="1800" u="none" strike="noStrike" cap="none">
                        <a:latin typeface="Times New Roman"/>
                        <a:ea typeface="Times New Roman"/>
                        <a:cs typeface="Times New Roman"/>
                        <a:sym typeface="Times New Roman"/>
                      </a:endParaRPr>
                    </a:p>
                  </a:txBody>
                  <a:tcPr marL="91450" marR="91450" marT="45725" marB="45725"/>
                </a:tc>
                <a:tc>
                  <a:txBody>
                    <a:bodyPr/>
                    <a:lstStyle/>
                    <a:p>
                      <a:pPr marL="0" marR="0" lvl="0" indent="0" algn="just" rtl="0">
                        <a:lnSpc>
                          <a:spcPct val="100000"/>
                        </a:lnSpc>
                        <a:spcBef>
                          <a:spcPts val="0"/>
                        </a:spcBef>
                        <a:spcAft>
                          <a:spcPts val="0"/>
                        </a:spcAft>
                        <a:buClr>
                          <a:srgbClr val="000000"/>
                        </a:buClr>
                        <a:buSzPts val="1800"/>
                        <a:buFont typeface="Arial"/>
                        <a:buNone/>
                      </a:pPr>
                      <a:r>
                        <a:rPr lang="en-US" sz="1800" u="none" strike="noStrike" cap="none">
                          <a:latin typeface="Times New Roman"/>
                          <a:ea typeface="Times New Roman"/>
                          <a:cs typeface="Times New Roman"/>
                          <a:sym typeface="Times New Roman"/>
                        </a:rPr>
                        <a:t>It operates using an electromagnetic solenoid to actuate a valve mechanism, which opens or closes to regulate flow. When electrical current passes through the solenoid coil, it creates a magnetic field that moves a plunger or armature, thus operating the valve.</a:t>
                      </a:r>
                      <a:endParaRPr sz="1800" u="none" strike="noStrike" cap="none">
                        <a:latin typeface="Times New Roman"/>
                        <a:ea typeface="Times New Roman"/>
                        <a:cs typeface="Times New Roman"/>
                        <a:sym typeface="Times New Roman"/>
                      </a:endParaRPr>
                    </a:p>
                  </a:txBody>
                  <a:tcPr marL="91450" marR="91450" marT="45725" marB="45725"/>
                </a:tc>
                <a:extLst>
                  <a:ext uri="{0D108BD9-81ED-4DB2-BD59-A6C34878D82A}">
                    <a16:rowId xmlns:a16="http://schemas.microsoft.com/office/drawing/2014/main" val="10001"/>
                  </a:ext>
                </a:extLst>
              </a:tr>
              <a:tr h="1657000">
                <a:tc>
                  <a:txBody>
                    <a:bodyPr/>
                    <a:lstStyle/>
                    <a:p>
                      <a:pPr marL="0" marR="0" lvl="0" indent="0" algn="ctr" rtl="0">
                        <a:lnSpc>
                          <a:spcPct val="100000"/>
                        </a:lnSpc>
                        <a:spcBef>
                          <a:spcPts val="0"/>
                        </a:spcBef>
                        <a:spcAft>
                          <a:spcPts val="0"/>
                        </a:spcAft>
                        <a:buClr>
                          <a:srgbClr val="000000"/>
                        </a:buClr>
                        <a:buSzPts val="1800"/>
                        <a:buFont typeface="Arial"/>
                        <a:buNone/>
                      </a:pPr>
                      <a:endParaRPr sz="1800" u="none" strike="noStrike" cap="none">
                        <a:latin typeface="Times New Roman"/>
                        <a:ea typeface="Times New Roman"/>
                        <a:cs typeface="Times New Roman"/>
                        <a:sym typeface="Times New Roman"/>
                      </a:endParaRPr>
                    </a:p>
                    <a:p>
                      <a:pPr marL="0" marR="0" lvl="0" indent="0" algn="ctr" rtl="0">
                        <a:lnSpc>
                          <a:spcPct val="100000"/>
                        </a:lnSpc>
                        <a:spcBef>
                          <a:spcPts val="0"/>
                        </a:spcBef>
                        <a:spcAft>
                          <a:spcPts val="0"/>
                        </a:spcAft>
                        <a:buClr>
                          <a:srgbClr val="000000"/>
                        </a:buClr>
                        <a:buSzPts val="1800"/>
                        <a:buFont typeface="Arial"/>
                        <a:buNone/>
                      </a:pPr>
                      <a:r>
                        <a:rPr lang="en-US" sz="1800" u="none" strike="noStrike" cap="none">
                          <a:latin typeface="Times New Roman"/>
                          <a:ea typeface="Times New Roman"/>
                          <a:cs typeface="Times New Roman"/>
                          <a:sym typeface="Times New Roman"/>
                        </a:rPr>
                        <a:t>6)</a:t>
                      </a:r>
                      <a:endParaRPr sz="1800" u="none" strike="noStrike" cap="none">
                        <a:latin typeface="Times New Roman"/>
                        <a:ea typeface="Times New Roman"/>
                        <a:cs typeface="Times New Roman"/>
                        <a:sym typeface="Times New Roman"/>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1800"/>
                        <a:buFont typeface="Arial"/>
                        <a:buNone/>
                      </a:pPr>
                      <a:endParaRPr sz="1800" u="none" strike="noStrike" cap="none">
                        <a:latin typeface="Times New Roman"/>
                        <a:ea typeface="Times New Roman"/>
                        <a:cs typeface="Times New Roman"/>
                        <a:sym typeface="Times New Roman"/>
                      </a:endParaRPr>
                    </a:p>
                    <a:p>
                      <a:pPr marL="0" marR="0" lvl="0" indent="0" algn="ctr" rtl="0">
                        <a:lnSpc>
                          <a:spcPct val="100000"/>
                        </a:lnSpc>
                        <a:spcBef>
                          <a:spcPts val="0"/>
                        </a:spcBef>
                        <a:spcAft>
                          <a:spcPts val="0"/>
                        </a:spcAft>
                        <a:buClr>
                          <a:srgbClr val="000000"/>
                        </a:buClr>
                        <a:buSzPts val="1800"/>
                        <a:buFont typeface="Arial"/>
                        <a:buNone/>
                      </a:pPr>
                      <a:r>
                        <a:rPr lang="en-US" sz="1800" u="none" strike="noStrike" cap="none">
                          <a:latin typeface="Times New Roman"/>
                          <a:ea typeface="Times New Roman"/>
                          <a:cs typeface="Times New Roman"/>
                          <a:sym typeface="Times New Roman"/>
                        </a:rPr>
                        <a:t>LCD Display</a:t>
                      </a:r>
                      <a:endParaRPr sz="1800" u="none" strike="noStrike" cap="none">
                        <a:latin typeface="Times New Roman"/>
                        <a:ea typeface="Times New Roman"/>
                        <a:cs typeface="Times New Roman"/>
                        <a:sym typeface="Times New Roman"/>
                      </a:endParaRPr>
                    </a:p>
                  </a:txBody>
                  <a:tcPr marL="91450" marR="91450" marT="45725" marB="45725"/>
                </a:tc>
                <a:tc>
                  <a:txBody>
                    <a:bodyPr/>
                    <a:lstStyle/>
                    <a:p>
                      <a:pPr marL="0" marR="0" lvl="0" indent="0" algn="just" rtl="0">
                        <a:lnSpc>
                          <a:spcPct val="100000"/>
                        </a:lnSpc>
                        <a:spcBef>
                          <a:spcPts val="0"/>
                        </a:spcBef>
                        <a:spcAft>
                          <a:spcPts val="0"/>
                        </a:spcAft>
                        <a:buClr>
                          <a:srgbClr val="000000"/>
                        </a:buClr>
                        <a:buSzPts val="1800"/>
                        <a:buFont typeface="Arial"/>
                        <a:buNone/>
                      </a:pPr>
                      <a:r>
                        <a:rPr lang="en-US" sz="1800" u="none" strike="noStrike" cap="none">
                          <a:latin typeface="Times New Roman"/>
                          <a:ea typeface="Times New Roman"/>
                          <a:cs typeface="Times New Roman"/>
                          <a:sym typeface="Times New Roman"/>
                        </a:rPr>
                        <a:t>It is a type of alphanumeric liquid crystal display with 16 columns and 2 rows, allowing it to show up to 32 characters at a time. It uses a HD44780 controller or compatible for interfacing, which simplifies communication with microcontrollers. </a:t>
                      </a:r>
                      <a:endParaRPr sz="1400" u="none" strike="noStrike" cap="none"/>
                    </a:p>
                    <a:p>
                      <a:pPr marL="0" marR="0" lvl="0" indent="0" algn="just" rtl="0">
                        <a:lnSpc>
                          <a:spcPct val="100000"/>
                        </a:lnSpc>
                        <a:spcBef>
                          <a:spcPts val="0"/>
                        </a:spcBef>
                        <a:spcAft>
                          <a:spcPts val="0"/>
                        </a:spcAft>
                        <a:buClr>
                          <a:srgbClr val="000000"/>
                        </a:buClr>
                        <a:buSzPts val="1800"/>
                        <a:buFont typeface="Arial"/>
                        <a:buNone/>
                      </a:pPr>
                      <a:endParaRPr sz="1800" u="none" strike="noStrike" cap="none">
                        <a:latin typeface="Times New Roman"/>
                        <a:ea typeface="Times New Roman"/>
                        <a:cs typeface="Times New Roman"/>
                        <a:sym typeface="Times New Roman"/>
                      </a:endParaRPr>
                    </a:p>
                  </a:txBody>
                  <a:tcPr marL="91450" marR="91450" marT="45725" marB="45725"/>
                </a:tc>
                <a:extLst>
                  <a:ext uri="{0D108BD9-81ED-4DB2-BD59-A6C34878D82A}">
                    <a16:rowId xmlns:a16="http://schemas.microsoft.com/office/drawing/2014/main" val="10002"/>
                  </a:ext>
                </a:extLst>
              </a:tr>
              <a:tr h="1657000">
                <a:tc>
                  <a:txBody>
                    <a:bodyPr/>
                    <a:lstStyle/>
                    <a:p>
                      <a:pPr marL="0" marR="0" lvl="0" indent="0" algn="ctr" rtl="0">
                        <a:lnSpc>
                          <a:spcPct val="100000"/>
                        </a:lnSpc>
                        <a:spcBef>
                          <a:spcPts val="0"/>
                        </a:spcBef>
                        <a:spcAft>
                          <a:spcPts val="0"/>
                        </a:spcAft>
                        <a:buClr>
                          <a:srgbClr val="000000"/>
                        </a:buClr>
                        <a:buSzPts val="1800"/>
                        <a:buFont typeface="Arial"/>
                        <a:buNone/>
                      </a:pPr>
                      <a:endParaRPr sz="1800" u="none" strike="noStrike" cap="none">
                        <a:latin typeface="Times New Roman"/>
                        <a:ea typeface="Times New Roman"/>
                        <a:cs typeface="Times New Roman"/>
                        <a:sym typeface="Times New Roman"/>
                      </a:endParaRPr>
                    </a:p>
                    <a:p>
                      <a:pPr marL="0" marR="0" lvl="0" indent="0" algn="ctr" rtl="0">
                        <a:lnSpc>
                          <a:spcPct val="100000"/>
                        </a:lnSpc>
                        <a:spcBef>
                          <a:spcPts val="0"/>
                        </a:spcBef>
                        <a:spcAft>
                          <a:spcPts val="0"/>
                        </a:spcAft>
                        <a:buClr>
                          <a:srgbClr val="000000"/>
                        </a:buClr>
                        <a:buSzPts val="1800"/>
                        <a:buFont typeface="Arial"/>
                        <a:buNone/>
                      </a:pPr>
                      <a:r>
                        <a:rPr lang="en-US" sz="1800" u="none" strike="noStrike" cap="none">
                          <a:latin typeface="Times New Roman"/>
                          <a:ea typeface="Times New Roman"/>
                          <a:cs typeface="Times New Roman"/>
                          <a:sym typeface="Times New Roman"/>
                        </a:rPr>
                        <a:t>7)</a:t>
                      </a:r>
                      <a:endParaRPr sz="1800" u="none" strike="noStrike" cap="none">
                        <a:latin typeface="Times New Roman"/>
                        <a:ea typeface="Times New Roman"/>
                        <a:cs typeface="Times New Roman"/>
                        <a:sym typeface="Times New Roman"/>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1800"/>
                        <a:buFont typeface="Arial"/>
                        <a:buNone/>
                      </a:pPr>
                      <a:endParaRPr sz="1800" u="none" strike="noStrike" cap="none">
                        <a:latin typeface="Times New Roman"/>
                        <a:ea typeface="Times New Roman"/>
                        <a:cs typeface="Times New Roman"/>
                        <a:sym typeface="Times New Roman"/>
                      </a:endParaRPr>
                    </a:p>
                    <a:p>
                      <a:pPr marL="0" marR="0" lvl="0" indent="0" algn="ctr" rtl="0">
                        <a:lnSpc>
                          <a:spcPct val="100000"/>
                        </a:lnSpc>
                        <a:spcBef>
                          <a:spcPts val="0"/>
                        </a:spcBef>
                        <a:spcAft>
                          <a:spcPts val="0"/>
                        </a:spcAft>
                        <a:buClr>
                          <a:srgbClr val="000000"/>
                        </a:buClr>
                        <a:buSzPts val="1800"/>
                        <a:buFont typeface="Arial"/>
                        <a:buNone/>
                      </a:pPr>
                      <a:r>
                        <a:rPr lang="en-US" sz="1800" u="none" strike="noStrike" cap="none">
                          <a:latin typeface="Times New Roman"/>
                          <a:ea typeface="Times New Roman"/>
                          <a:cs typeface="Times New Roman"/>
                          <a:sym typeface="Times New Roman"/>
                        </a:rPr>
                        <a:t>I2C Module</a:t>
                      </a:r>
                      <a:endParaRPr sz="1800" u="none" strike="noStrike" cap="none">
                        <a:latin typeface="Times New Roman"/>
                        <a:ea typeface="Times New Roman"/>
                        <a:cs typeface="Times New Roman"/>
                        <a:sym typeface="Times New Roman"/>
                      </a:endParaRPr>
                    </a:p>
                  </a:txBody>
                  <a:tcPr marL="91450" marR="91450" marT="45725" marB="45725"/>
                </a:tc>
                <a:tc>
                  <a:txBody>
                    <a:bodyPr/>
                    <a:lstStyle/>
                    <a:p>
                      <a:pPr marL="0" marR="0" lvl="0" indent="0" algn="just" rtl="0">
                        <a:lnSpc>
                          <a:spcPct val="100000"/>
                        </a:lnSpc>
                        <a:spcBef>
                          <a:spcPts val="0"/>
                        </a:spcBef>
                        <a:spcAft>
                          <a:spcPts val="0"/>
                        </a:spcAft>
                        <a:buClr>
                          <a:srgbClr val="000000"/>
                        </a:buClr>
                        <a:buSzPts val="1800"/>
                        <a:buFont typeface="Arial"/>
                        <a:buNone/>
                      </a:pPr>
                      <a:r>
                        <a:rPr lang="en-US" sz="1800" u="none" strike="noStrike" cap="none">
                          <a:latin typeface="Times New Roman"/>
                          <a:ea typeface="Times New Roman"/>
                          <a:cs typeface="Times New Roman"/>
                          <a:sym typeface="Times New Roman"/>
                        </a:rPr>
                        <a:t>It is a type of alphanumeric liquid crystal display with 16 columns and 2 rows, allowing it to show up to 32 characters at a time. It uses a HD44780 controller or compatible for interfacing, which simplifies communication with microcontrollers. </a:t>
                      </a:r>
                      <a:endParaRPr sz="1400" u="none" strike="noStrike" cap="none"/>
                    </a:p>
                    <a:p>
                      <a:pPr marL="0" marR="0" lvl="0" indent="0" algn="just" rtl="0">
                        <a:lnSpc>
                          <a:spcPct val="100000"/>
                        </a:lnSpc>
                        <a:spcBef>
                          <a:spcPts val="0"/>
                        </a:spcBef>
                        <a:spcAft>
                          <a:spcPts val="0"/>
                        </a:spcAft>
                        <a:buClr>
                          <a:srgbClr val="000000"/>
                        </a:buClr>
                        <a:buSzPts val="1800"/>
                        <a:buFont typeface="Arial"/>
                        <a:buNone/>
                      </a:pPr>
                      <a:endParaRPr sz="1800" u="none" strike="noStrike" cap="none">
                        <a:latin typeface="Times New Roman"/>
                        <a:ea typeface="Times New Roman"/>
                        <a:cs typeface="Times New Roman"/>
                        <a:sym typeface="Times New Roman"/>
                      </a:endParaRPr>
                    </a:p>
                  </a:txBody>
                  <a:tcPr marL="91450" marR="91450" marT="45725" marB="45725"/>
                </a:tc>
                <a:extLst>
                  <a:ext uri="{0D108BD9-81ED-4DB2-BD59-A6C34878D82A}">
                    <a16:rowId xmlns:a16="http://schemas.microsoft.com/office/drawing/2014/main" val="10003"/>
                  </a:ext>
                </a:extLst>
              </a:tr>
              <a:tr h="846450">
                <a:tc>
                  <a:txBody>
                    <a:bodyPr/>
                    <a:lstStyle/>
                    <a:p>
                      <a:pPr marL="0" marR="0" lvl="0" indent="0" algn="ctr" rtl="0">
                        <a:lnSpc>
                          <a:spcPct val="100000"/>
                        </a:lnSpc>
                        <a:spcBef>
                          <a:spcPts val="0"/>
                        </a:spcBef>
                        <a:spcAft>
                          <a:spcPts val="0"/>
                        </a:spcAft>
                        <a:buClr>
                          <a:srgbClr val="000000"/>
                        </a:buClr>
                        <a:buSzPts val="1800"/>
                        <a:buFont typeface="Arial"/>
                        <a:buNone/>
                      </a:pPr>
                      <a:r>
                        <a:rPr lang="en-US" sz="1800" u="none" strike="noStrike" cap="none">
                          <a:latin typeface="Times New Roman"/>
                          <a:ea typeface="Times New Roman"/>
                          <a:cs typeface="Times New Roman"/>
                          <a:sym typeface="Times New Roman"/>
                        </a:rPr>
                        <a:t>8)</a:t>
                      </a:r>
                      <a:endParaRPr sz="1800" u="none" strike="noStrike" cap="none">
                        <a:latin typeface="Times New Roman"/>
                        <a:ea typeface="Times New Roman"/>
                        <a:cs typeface="Times New Roman"/>
                        <a:sym typeface="Times New Roman"/>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1800"/>
                        <a:buFont typeface="Arial"/>
                        <a:buNone/>
                      </a:pPr>
                      <a:r>
                        <a:rPr lang="en-US" sz="1800" u="none" strike="noStrike" cap="none">
                          <a:latin typeface="Times New Roman"/>
                          <a:ea typeface="Times New Roman"/>
                          <a:cs typeface="Times New Roman"/>
                          <a:sym typeface="Times New Roman"/>
                        </a:rPr>
                        <a:t>Power Supply</a:t>
                      </a:r>
                      <a:endParaRPr sz="1800" u="none" strike="noStrike" cap="none">
                        <a:latin typeface="Times New Roman"/>
                        <a:ea typeface="Times New Roman"/>
                        <a:cs typeface="Times New Roman"/>
                        <a:sym typeface="Times New Roman"/>
                      </a:endParaRPr>
                    </a:p>
                  </a:txBody>
                  <a:tcPr marL="91450" marR="91450" marT="45725" marB="45725"/>
                </a:tc>
                <a:tc>
                  <a:txBody>
                    <a:bodyPr/>
                    <a:lstStyle/>
                    <a:p>
                      <a:pPr marL="0" marR="0" lvl="0" indent="0" algn="just" rtl="0">
                        <a:lnSpc>
                          <a:spcPct val="100000"/>
                        </a:lnSpc>
                        <a:spcBef>
                          <a:spcPts val="0"/>
                        </a:spcBef>
                        <a:spcAft>
                          <a:spcPts val="0"/>
                        </a:spcAft>
                        <a:buClr>
                          <a:srgbClr val="000000"/>
                        </a:buClr>
                        <a:buSzPts val="1800"/>
                        <a:buFont typeface="Arial"/>
                        <a:buNone/>
                      </a:pPr>
                      <a:r>
                        <a:rPr lang="en-US" sz="1800" u="none" strike="noStrike" cap="none">
                          <a:latin typeface="Times New Roman"/>
                          <a:ea typeface="Times New Roman"/>
                          <a:cs typeface="Times New Roman"/>
                          <a:sym typeface="Times New Roman"/>
                        </a:rPr>
                        <a:t>A 5V power supply provides a stable 5-volt direct current (DC) output, commonly used to power electronic devices and circuits.</a:t>
                      </a:r>
                      <a:endParaRPr sz="1800" u="none" strike="noStrike" cap="none">
                        <a:latin typeface="Times New Roman"/>
                        <a:ea typeface="Times New Roman"/>
                        <a:cs typeface="Times New Roman"/>
                        <a:sym typeface="Times New Roman"/>
                      </a:endParaRPr>
                    </a:p>
                  </a:txBody>
                  <a:tcPr marL="91450" marR="91450" marT="45725" marB="45725"/>
                </a:tc>
                <a:extLst>
                  <a:ext uri="{0D108BD9-81ED-4DB2-BD59-A6C34878D82A}">
                    <a16:rowId xmlns:a16="http://schemas.microsoft.com/office/drawing/2014/main" val="10004"/>
                  </a:ext>
                </a:extLst>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14"/>
          <p:cNvSpPr txBox="1">
            <a:spLocks noGrp="1"/>
          </p:cNvSpPr>
          <p:nvPr>
            <p:ph type="title"/>
          </p:nvPr>
        </p:nvSpPr>
        <p:spPr>
          <a:xfrm>
            <a:off x="3670591" y="117988"/>
            <a:ext cx="4850817" cy="492443"/>
          </a:xfrm>
          <a:prstGeom prst="rect">
            <a:avLst/>
          </a:prstGeom>
          <a:noFill/>
          <a:ln>
            <a:noFill/>
          </a:ln>
        </p:spPr>
        <p:txBody>
          <a:bodyPr spcFirstLastPara="1" wrap="square" lIns="0" tIns="0" rIns="0" bIns="0" anchor="t" anchorCtr="0">
            <a:spAutoFit/>
          </a:bodyPr>
          <a:lstStyle/>
          <a:p>
            <a:pPr marL="0" lvl="0" indent="0" algn="ctr" rtl="0">
              <a:lnSpc>
                <a:spcPct val="100000"/>
              </a:lnSpc>
              <a:spcBef>
                <a:spcPts val="0"/>
              </a:spcBef>
              <a:spcAft>
                <a:spcPts val="0"/>
              </a:spcAft>
              <a:buSzPts val="1400"/>
              <a:buNone/>
            </a:pPr>
            <a:r>
              <a:rPr lang="en-US" sz="3200">
                <a:solidFill>
                  <a:srgbClr val="FF0000"/>
                </a:solidFill>
                <a:latin typeface="Times New Roman"/>
                <a:ea typeface="Times New Roman"/>
                <a:cs typeface="Times New Roman"/>
                <a:sym typeface="Times New Roman"/>
              </a:rPr>
              <a:t>SIMULATION CIRCUIT</a:t>
            </a:r>
            <a:endParaRPr sz="3200"/>
          </a:p>
        </p:txBody>
      </p:sp>
      <p:sp>
        <p:nvSpPr>
          <p:cNvPr id="166" name="Google Shape;166;p14"/>
          <p:cNvSpPr txBox="1"/>
          <p:nvPr/>
        </p:nvSpPr>
        <p:spPr>
          <a:xfrm>
            <a:off x="1115568" y="5705856"/>
            <a:ext cx="11076432" cy="92333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000000"/>
                </a:solidFill>
                <a:latin typeface="Times New Roman"/>
                <a:ea typeface="Times New Roman"/>
                <a:cs typeface="Times New Roman"/>
                <a:sym typeface="Times New Roman"/>
              </a:rPr>
              <a:t>Video Link:</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US" sz="1800" b="1" i="0" u="sng" strike="noStrike" cap="none">
                <a:solidFill>
                  <a:srgbClr val="000000"/>
                </a:solidFill>
                <a:latin typeface="Times New Roman"/>
                <a:ea typeface="Times New Roman"/>
                <a:cs typeface="Times New Roman"/>
                <a:sym typeface="Times New Roman"/>
                <a:hlinkClick r:id="rId3">
                  <a:extLst>
                    <a:ext uri="{A12FA001-AC4F-418D-AE19-62706E023703}">
                      <ahyp:hlinkClr xmlns:ahyp="http://schemas.microsoft.com/office/drawing/2018/hyperlinkcolor" val="tx"/>
                    </a:ext>
                  </a:extLst>
                </a:hlinkClick>
              </a:rPr>
              <a:t>https://drive.google.com/file/d/1ZrrsGEdAYjNnPzSfMOFWEm3ulf6G1N4N/view?usp=drive_link</a:t>
            </a:r>
            <a:endParaRPr sz="1800" b="1" i="0" u="none" strike="noStrike" cap="none">
              <a:solidFill>
                <a:srgbClr val="000000"/>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1800"/>
              <a:buFont typeface="Arial"/>
              <a:buNone/>
            </a:pPr>
            <a:r>
              <a:rPr lang="en-US" sz="1800" b="1" i="0" u="sng" strike="noStrike" cap="none">
                <a:solidFill>
                  <a:srgbClr val="000000"/>
                </a:solidFill>
                <a:latin typeface="Times New Roman"/>
                <a:ea typeface="Times New Roman"/>
                <a:cs typeface="Times New Roman"/>
                <a:sym typeface="Times New Roman"/>
                <a:hlinkClick r:id="rId4">
                  <a:extLst>
                    <a:ext uri="{A12FA001-AC4F-418D-AE19-62706E023703}">
                      <ahyp:hlinkClr xmlns:ahyp="http://schemas.microsoft.com/office/drawing/2018/hyperlinkcolor" val="tx"/>
                    </a:ext>
                  </a:extLst>
                </a:hlinkClick>
              </a:rPr>
              <a:t>https://drive.google.com/file/d/1I-0BFHuIoVCgO4fwD2zXDawk9wwJs8dR/view?usp=drive_link</a:t>
            </a:r>
            <a:endParaRPr sz="1800" b="1" i="0" u="none" strike="noStrike" cap="none">
              <a:solidFill>
                <a:srgbClr val="000000"/>
              </a:solidFill>
              <a:latin typeface="Times New Roman"/>
              <a:ea typeface="Times New Roman"/>
              <a:cs typeface="Times New Roman"/>
              <a:sym typeface="Times New Roman"/>
            </a:endParaRPr>
          </a:p>
        </p:txBody>
      </p:sp>
      <p:pic>
        <p:nvPicPr>
          <p:cNvPr id="167" name="Google Shape;167;p14"/>
          <p:cNvPicPr preferRelativeResize="0"/>
          <p:nvPr/>
        </p:nvPicPr>
        <p:blipFill rotWithShape="1">
          <a:blip r:embed="rId5">
            <a:alphaModFix/>
          </a:blip>
          <a:srcRect/>
          <a:stretch/>
        </p:blipFill>
        <p:spPr>
          <a:xfrm>
            <a:off x="1633320" y="826221"/>
            <a:ext cx="9419136" cy="4663844"/>
          </a:xfrm>
          <a:prstGeom prst="rect">
            <a:avLst/>
          </a:prstGeom>
          <a:noFill/>
          <a:ln w="190500" cap="sq" cmpd="sng">
            <a:solidFill>
              <a:srgbClr val="C8C6BD"/>
            </a:solidFill>
            <a:prstDash val="solid"/>
            <a:miter lim="800000"/>
            <a:headEnd type="none" w="sm" len="sm"/>
            <a:tailEnd type="none" w="sm" len="sm"/>
          </a:ln>
          <a:effectLst>
            <a:outerShdw blurRad="254000" algn="bl" rotWithShape="0">
              <a:srgbClr val="000000">
                <a:alpha val="42352"/>
              </a:srgbClr>
            </a:outerShdw>
          </a:effec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24"/>
          <p:cNvSpPr txBox="1">
            <a:spLocks noGrp="1"/>
          </p:cNvSpPr>
          <p:nvPr>
            <p:ph type="sldNum" idx="12"/>
          </p:nvPr>
        </p:nvSpPr>
        <p:spPr>
          <a:xfrm>
            <a:off x="11011130" y="6422312"/>
            <a:ext cx="245109" cy="281304"/>
          </a:xfrm>
          <a:prstGeom prst="rect">
            <a:avLst/>
          </a:prstGeom>
          <a:noFill/>
          <a:ln>
            <a:noFill/>
          </a:ln>
        </p:spPr>
        <p:txBody>
          <a:bodyPr spcFirstLastPara="1" wrap="square" lIns="0" tIns="0" rIns="0" bIns="0" anchor="t" anchorCtr="0">
            <a:spAutoFit/>
          </a:bodyPr>
          <a:lstStyle/>
          <a:p>
            <a:pPr marL="38100" lvl="0" indent="0" algn="l" rtl="0">
              <a:lnSpc>
                <a:spcPct val="116000"/>
              </a:lnSpc>
              <a:spcBef>
                <a:spcPts val="0"/>
              </a:spcBef>
              <a:spcAft>
                <a:spcPts val="0"/>
              </a:spcAft>
              <a:buSzPts val="1800"/>
              <a:buNone/>
            </a:pPr>
            <a:fld id="{00000000-1234-1234-1234-123412341234}" type="slidenum">
              <a:rPr lang="en-US"/>
              <a:t>15</a:t>
            </a:fld>
            <a:endParaRPr/>
          </a:p>
        </p:txBody>
      </p:sp>
      <p:sp>
        <p:nvSpPr>
          <p:cNvPr id="173" name="Google Shape;173;p24"/>
          <p:cNvSpPr txBox="1"/>
          <p:nvPr/>
        </p:nvSpPr>
        <p:spPr>
          <a:xfrm>
            <a:off x="2677886" y="321470"/>
            <a:ext cx="7380513" cy="46166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2400" b="0" i="0" u="none" strike="noStrike" cap="none">
                <a:solidFill>
                  <a:srgbClr val="FF0000"/>
                </a:solidFill>
                <a:latin typeface="Times New Roman"/>
                <a:ea typeface="Times New Roman"/>
                <a:cs typeface="Times New Roman"/>
                <a:sym typeface="Times New Roman"/>
              </a:rPr>
              <a:t>DEMO PROTOTYPE OUTPUT AND PHOTOS</a:t>
            </a:r>
            <a:endParaRPr/>
          </a:p>
        </p:txBody>
      </p:sp>
      <p:pic>
        <p:nvPicPr>
          <p:cNvPr id="174" name="Google Shape;174;p24"/>
          <p:cNvPicPr preferRelativeResize="0"/>
          <p:nvPr/>
        </p:nvPicPr>
        <p:blipFill rotWithShape="1">
          <a:blip r:embed="rId3">
            <a:alphaModFix/>
          </a:blip>
          <a:srcRect/>
          <a:stretch/>
        </p:blipFill>
        <p:spPr>
          <a:xfrm>
            <a:off x="1286418" y="940142"/>
            <a:ext cx="2834388" cy="1341273"/>
          </a:xfrm>
          <a:prstGeom prst="rect">
            <a:avLst/>
          </a:prstGeom>
          <a:noFill/>
          <a:ln>
            <a:noFill/>
          </a:ln>
        </p:spPr>
      </p:pic>
      <p:pic>
        <p:nvPicPr>
          <p:cNvPr id="175" name="Google Shape;175;p24"/>
          <p:cNvPicPr preferRelativeResize="0"/>
          <p:nvPr/>
        </p:nvPicPr>
        <p:blipFill rotWithShape="1">
          <a:blip r:embed="rId4">
            <a:alphaModFix/>
          </a:blip>
          <a:srcRect/>
          <a:stretch/>
        </p:blipFill>
        <p:spPr>
          <a:xfrm rot="-5400000">
            <a:off x="5625510" y="79788"/>
            <a:ext cx="1341272" cy="3036424"/>
          </a:xfrm>
          <a:prstGeom prst="rect">
            <a:avLst/>
          </a:prstGeom>
          <a:noFill/>
          <a:ln>
            <a:noFill/>
          </a:ln>
        </p:spPr>
      </p:pic>
      <p:pic>
        <p:nvPicPr>
          <p:cNvPr id="176" name="Google Shape;176;p24"/>
          <p:cNvPicPr preferRelativeResize="0"/>
          <p:nvPr/>
        </p:nvPicPr>
        <p:blipFill rotWithShape="1">
          <a:blip r:embed="rId5">
            <a:alphaModFix/>
          </a:blip>
          <a:srcRect/>
          <a:stretch/>
        </p:blipFill>
        <p:spPr>
          <a:xfrm>
            <a:off x="935761" y="2736127"/>
            <a:ext cx="4576184" cy="3902543"/>
          </a:xfrm>
          <a:prstGeom prst="rect">
            <a:avLst/>
          </a:prstGeom>
          <a:noFill/>
          <a:ln>
            <a:noFill/>
          </a:ln>
        </p:spPr>
      </p:pic>
      <p:pic>
        <p:nvPicPr>
          <p:cNvPr id="177" name="Google Shape;177;p24"/>
          <p:cNvPicPr preferRelativeResize="0"/>
          <p:nvPr/>
        </p:nvPicPr>
        <p:blipFill rotWithShape="1">
          <a:blip r:embed="rId6">
            <a:alphaModFix/>
          </a:blip>
          <a:srcRect/>
          <a:stretch/>
        </p:blipFill>
        <p:spPr>
          <a:xfrm>
            <a:off x="8619269" y="831908"/>
            <a:ext cx="3036424" cy="1388215"/>
          </a:xfrm>
          <a:prstGeom prst="rect">
            <a:avLst/>
          </a:prstGeom>
          <a:noFill/>
          <a:ln>
            <a:noFill/>
          </a:ln>
        </p:spPr>
      </p:pic>
      <p:sp>
        <p:nvSpPr>
          <p:cNvPr id="178" name="Google Shape;178;p24"/>
          <p:cNvSpPr txBox="1"/>
          <p:nvPr/>
        </p:nvSpPr>
        <p:spPr>
          <a:xfrm>
            <a:off x="1892423" y="2253267"/>
            <a:ext cx="1516283"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Times New Roman"/>
                <a:ea typeface="Times New Roman"/>
                <a:cs typeface="Times New Roman"/>
                <a:sym typeface="Times New Roman"/>
              </a:rPr>
              <a:t>   DAY COUNT  </a:t>
            </a:r>
            <a:endParaRPr/>
          </a:p>
        </p:txBody>
      </p:sp>
      <p:sp>
        <p:nvSpPr>
          <p:cNvPr id="179" name="Google Shape;179;p24"/>
          <p:cNvSpPr txBox="1"/>
          <p:nvPr/>
        </p:nvSpPr>
        <p:spPr>
          <a:xfrm>
            <a:off x="4994475" y="2281415"/>
            <a:ext cx="1898248" cy="307777"/>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None/>
            </a:pPr>
            <a:r>
              <a:rPr lang="en-US" sz="1400" b="0" i="0" u="none" strike="noStrike" cap="none">
                <a:solidFill>
                  <a:srgbClr val="000000"/>
                </a:solidFill>
                <a:latin typeface="Times New Roman"/>
                <a:ea typeface="Times New Roman"/>
                <a:cs typeface="Times New Roman"/>
                <a:sym typeface="Times New Roman"/>
              </a:rPr>
              <a:t>HUMIDITY</a:t>
            </a:r>
            <a:endParaRPr sz="1400" b="0" i="0" u="none" strike="noStrike" cap="none">
              <a:solidFill>
                <a:srgbClr val="000000"/>
              </a:solidFill>
              <a:latin typeface="Arial"/>
              <a:ea typeface="Arial"/>
              <a:cs typeface="Arial"/>
              <a:sym typeface="Arial"/>
            </a:endParaRPr>
          </a:p>
        </p:txBody>
      </p:sp>
      <p:sp>
        <p:nvSpPr>
          <p:cNvPr id="180" name="Google Shape;180;p24"/>
          <p:cNvSpPr txBox="1"/>
          <p:nvPr/>
        </p:nvSpPr>
        <p:spPr>
          <a:xfrm>
            <a:off x="9183586" y="2253268"/>
            <a:ext cx="2060294"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Times New Roman"/>
                <a:ea typeface="Times New Roman"/>
                <a:cs typeface="Times New Roman"/>
                <a:sym typeface="Times New Roman"/>
              </a:rPr>
              <a:t>TEMPERATURE</a:t>
            </a:r>
            <a:endParaRPr/>
          </a:p>
        </p:txBody>
      </p:sp>
      <p:pic>
        <p:nvPicPr>
          <p:cNvPr id="181" name="Google Shape;181;p24"/>
          <p:cNvPicPr preferRelativeResize="0"/>
          <p:nvPr/>
        </p:nvPicPr>
        <p:blipFill rotWithShape="1">
          <a:blip r:embed="rId7">
            <a:alphaModFix/>
          </a:blip>
          <a:srcRect/>
          <a:stretch/>
        </p:blipFill>
        <p:spPr>
          <a:xfrm>
            <a:off x="6892724" y="2685090"/>
            <a:ext cx="4841430" cy="395358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pic>
        <p:nvPicPr>
          <p:cNvPr id="186" name="Google Shape;186;p15"/>
          <p:cNvPicPr preferRelativeResize="0"/>
          <p:nvPr/>
        </p:nvPicPr>
        <p:blipFill rotWithShape="1">
          <a:blip r:embed="rId3">
            <a:alphaModFix/>
          </a:blip>
          <a:srcRect/>
          <a:stretch/>
        </p:blipFill>
        <p:spPr>
          <a:xfrm>
            <a:off x="2694752" y="782148"/>
            <a:ext cx="7068681" cy="5738749"/>
          </a:xfrm>
          <a:prstGeom prst="rect">
            <a:avLst/>
          </a:prstGeom>
          <a:noFill/>
          <a:ln>
            <a:noFill/>
          </a:ln>
        </p:spPr>
      </p:pic>
      <p:sp>
        <p:nvSpPr>
          <p:cNvPr id="187" name="Google Shape;187;p15"/>
          <p:cNvSpPr txBox="1"/>
          <p:nvPr/>
        </p:nvSpPr>
        <p:spPr>
          <a:xfrm>
            <a:off x="3401248" y="197373"/>
            <a:ext cx="6096000" cy="58477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200"/>
              <a:buFont typeface="Arial"/>
              <a:buNone/>
            </a:pPr>
            <a:r>
              <a:rPr lang="en-US" sz="3200" b="0" i="0" u="none" strike="noStrike" cap="none">
                <a:solidFill>
                  <a:srgbClr val="FF0000"/>
                </a:solidFill>
                <a:latin typeface="Times New Roman"/>
                <a:ea typeface="Times New Roman"/>
                <a:cs typeface="Times New Roman"/>
                <a:sym typeface="Times New Roman"/>
              </a:rPr>
              <a:t>3D MODEL</a:t>
            </a:r>
            <a:endParaRPr sz="3200" b="0" i="0" u="none" strike="noStrike" cap="none">
              <a:solidFill>
                <a:srgbClr val="FF0000"/>
              </a:solidFill>
              <a:latin typeface="Times New Roman"/>
              <a:ea typeface="Times New Roman"/>
              <a:cs typeface="Times New Roman"/>
              <a:sym typeface="Times New Roman"/>
            </a:endParaRPr>
          </a:p>
        </p:txBody>
      </p:sp>
      <p:sp>
        <p:nvSpPr>
          <p:cNvPr id="188" name="Google Shape;188;p15"/>
          <p:cNvSpPr txBox="1"/>
          <p:nvPr/>
        </p:nvSpPr>
        <p:spPr>
          <a:xfrm>
            <a:off x="1874520" y="6137406"/>
            <a:ext cx="10040112" cy="6463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sng" strike="noStrike" cap="none">
                <a:solidFill>
                  <a:schemeClr val="dk1"/>
                </a:solidFill>
                <a:latin typeface="Times New Roman"/>
                <a:ea typeface="Times New Roman"/>
                <a:cs typeface="Times New Roman"/>
                <a:sym typeface="Times New Roman"/>
                <a:hlinkClick r:id="rId4">
                  <a:extLst>
                    <a:ext uri="{A12FA001-AC4F-418D-AE19-62706E023703}">
                      <ahyp:hlinkClr xmlns:ahyp="http://schemas.microsoft.com/office/drawing/2018/hyperlinkcolor" val="tx"/>
                    </a:ext>
                  </a:extLst>
                </a:hlinkClick>
              </a:rPr>
              <a:t>Video Link:</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US" sz="1800" b="0" i="0" u="sng" strike="noStrike" cap="none">
                <a:solidFill>
                  <a:srgbClr val="0000FF"/>
                </a:solidFill>
                <a:latin typeface="Times New Roman"/>
                <a:ea typeface="Times New Roman"/>
                <a:cs typeface="Times New Roman"/>
                <a:sym typeface="Times New Roman"/>
                <a:hlinkClick r:id="rId4">
                  <a:extLst>
                    <a:ext uri="{A12FA001-AC4F-418D-AE19-62706E023703}">
                      <ahyp:hlinkClr xmlns:ahyp="http://schemas.microsoft.com/office/drawing/2018/hyperlinkcolor" val="tx"/>
                    </a:ext>
                  </a:extLst>
                </a:hlinkClick>
              </a:rPr>
              <a:t>https://drive.google.com/file/d/1blOVTax68mYB8AHz0drzgKCWX6eRfR6D/view?usp=sharing</a:t>
            </a:r>
            <a:endParaRPr sz="1800" b="0" i="0" u="none" strike="noStrike" cap="none">
              <a:solidFill>
                <a:srgbClr val="000000"/>
              </a:solidFill>
              <a:latin typeface="Times New Roman"/>
              <a:ea typeface="Times New Roman"/>
              <a:cs typeface="Times New Roman"/>
              <a:sym typeface="Times New Roman"/>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25"/>
          <p:cNvSpPr txBox="1">
            <a:spLocks noGrp="1"/>
          </p:cNvSpPr>
          <p:nvPr>
            <p:ph type="sldNum" idx="12"/>
          </p:nvPr>
        </p:nvSpPr>
        <p:spPr>
          <a:xfrm>
            <a:off x="11034279" y="6514910"/>
            <a:ext cx="245109" cy="281304"/>
          </a:xfrm>
          <a:prstGeom prst="rect">
            <a:avLst/>
          </a:prstGeom>
          <a:noFill/>
          <a:ln>
            <a:noFill/>
          </a:ln>
        </p:spPr>
        <p:txBody>
          <a:bodyPr spcFirstLastPara="1" wrap="square" lIns="0" tIns="0" rIns="0" bIns="0" anchor="t" anchorCtr="0">
            <a:spAutoFit/>
          </a:bodyPr>
          <a:lstStyle/>
          <a:p>
            <a:pPr marL="38100" lvl="0" indent="0" algn="l" rtl="0">
              <a:lnSpc>
                <a:spcPct val="116000"/>
              </a:lnSpc>
              <a:spcBef>
                <a:spcPts val="0"/>
              </a:spcBef>
              <a:spcAft>
                <a:spcPts val="0"/>
              </a:spcAft>
              <a:buSzPts val="1800"/>
              <a:buNone/>
            </a:pPr>
            <a:fld id="{00000000-1234-1234-1234-123412341234}" type="slidenum">
              <a:rPr lang="en-US"/>
              <a:t>17</a:t>
            </a:fld>
            <a:endParaRPr/>
          </a:p>
        </p:txBody>
      </p:sp>
      <p:pic>
        <p:nvPicPr>
          <p:cNvPr id="194" name="Google Shape;194;p25"/>
          <p:cNvPicPr preferRelativeResize="0"/>
          <p:nvPr/>
        </p:nvPicPr>
        <p:blipFill rotWithShape="1">
          <a:blip r:embed="rId3">
            <a:alphaModFix/>
          </a:blip>
          <a:srcRect l="20077" t="-3881" r="303" b="39071"/>
          <a:stretch/>
        </p:blipFill>
        <p:spPr>
          <a:xfrm>
            <a:off x="7303624" y="1056189"/>
            <a:ext cx="4085865" cy="4444679"/>
          </a:xfrm>
          <a:prstGeom prst="rect">
            <a:avLst/>
          </a:prstGeom>
          <a:noFill/>
          <a:ln>
            <a:noFill/>
          </a:ln>
        </p:spPr>
      </p:pic>
      <p:pic>
        <p:nvPicPr>
          <p:cNvPr id="195" name="Google Shape;195;p25"/>
          <p:cNvPicPr preferRelativeResize="0"/>
          <p:nvPr/>
        </p:nvPicPr>
        <p:blipFill rotWithShape="1">
          <a:blip r:embed="rId4">
            <a:alphaModFix/>
          </a:blip>
          <a:srcRect/>
          <a:stretch/>
        </p:blipFill>
        <p:spPr>
          <a:xfrm>
            <a:off x="1412111" y="1206660"/>
            <a:ext cx="4683889" cy="4444679"/>
          </a:xfrm>
          <a:prstGeom prst="rect">
            <a:avLst/>
          </a:prstGeom>
          <a:noFill/>
          <a:ln>
            <a:noFill/>
          </a:ln>
        </p:spPr>
      </p:pic>
      <p:sp>
        <p:nvSpPr>
          <p:cNvPr id="196" name="Google Shape;196;p25"/>
          <p:cNvSpPr/>
          <p:nvPr/>
        </p:nvSpPr>
        <p:spPr>
          <a:xfrm>
            <a:off x="5810491" y="3055716"/>
            <a:ext cx="1111170" cy="636608"/>
          </a:xfrm>
          <a:prstGeom prst="rightArrow">
            <a:avLst>
              <a:gd name="adj1" fmla="val 50000"/>
              <a:gd name="adj2" fmla="val 50000"/>
            </a:avLst>
          </a:prstGeom>
          <a:solidFill>
            <a:schemeClr val="accent1"/>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97" name="Google Shape;197;p25"/>
          <p:cNvSpPr txBox="1"/>
          <p:nvPr/>
        </p:nvSpPr>
        <p:spPr>
          <a:xfrm>
            <a:off x="4294208" y="381965"/>
            <a:ext cx="3923817"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800" b="0" i="0" u="none" strike="noStrike" cap="none">
                <a:solidFill>
                  <a:srgbClr val="000000"/>
                </a:solidFill>
                <a:latin typeface="Times New Roman"/>
                <a:ea typeface="Times New Roman"/>
                <a:cs typeface="Times New Roman"/>
                <a:sym typeface="Times New Roman"/>
              </a:rPr>
              <a:t>PROTOTYPE MODEL</a:t>
            </a:r>
            <a:endParaRPr sz="2800" b="0" i="0" u="none" strike="noStrike" cap="none">
              <a:solidFill>
                <a:srgbClr val="000000"/>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26"/>
          <p:cNvSpPr txBox="1">
            <a:spLocks noGrp="1"/>
          </p:cNvSpPr>
          <p:nvPr>
            <p:ph type="sldNum" idx="12"/>
          </p:nvPr>
        </p:nvSpPr>
        <p:spPr>
          <a:xfrm>
            <a:off x="11034279" y="6514910"/>
            <a:ext cx="245109" cy="281304"/>
          </a:xfrm>
          <a:prstGeom prst="rect">
            <a:avLst/>
          </a:prstGeom>
          <a:noFill/>
          <a:ln>
            <a:noFill/>
          </a:ln>
        </p:spPr>
        <p:txBody>
          <a:bodyPr spcFirstLastPara="1" wrap="square" lIns="0" tIns="0" rIns="0" bIns="0" anchor="t" anchorCtr="0">
            <a:spAutoFit/>
          </a:bodyPr>
          <a:lstStyle/>
          <a:p>
            <a:pPr marL="38100" lvl="0" indent="0" algn="l" rtl="0">
              <a:lnSpc>
                <a:spcPct val="116000"/>
              </a:lnSpc>
              <a:spcBef>
                <a:spcPts val="0"/>
              </a:spcBef>
              <a:spcAft>
                <a:spcPts val="0"/>
              </a:spcAft>
              <a:buSzPts val="1800"/>
              <a:buNone/>
            </a:pPr>
            <a:fld id="{00000000-1234-1234-1234-123412341234}" type="slidenum">
              <a:rPr lang="en-US"/>
              <a:t>18</a:t>
            </a:fld>
            <a:endParaRPr/>
          </a:p>
        </p:txBody>
      </p:sp>
      <p:pic>
        <p:nvPicPr>
          <p:cNvPr id="203" name="Google Shape;203;p26" descr="A wooden box with a shelf&#10;&#10;Description automatically generated"/>
          <p:cNvPicPr preferRelativeResize="0"/>
          <p:nvPr/>
        </p:nvPicPr>
        <p:blipFill rotWithShape="1">
          <a:blip r:embed="rId3">
            <a:alphaModFix/>
          </a:blip>
          <a:srcRect/>
          <a:stretch/>
        </p:blipFill>
        <p:spPr>
          <a:xfrm>
            <a:off x="3122701" y="1248259"/>
            <a:ext cx="6456611" cy="5407303"/>
          </a:xfrm>
          <a:prstGeom prst="rect">
            <a:avLst/>
          </a:prstGeom>
          <a:noFill/>
          <a:ln>
            <a:noFill/>
          </a:ln>
        </p:spPr>
      </p:pic>
      <p:sp>
        <p:nvSpPr>
          <p:cNvPr id="204" name="Google Shape;204;p26"/>
          <p:cNvSpPr txBox="1"/>
          <p:nvPr/>
        </p:nvSpPr>
        <p:spPr>
          <a:xfrm>
            <a:off x="1935804" y="527049"/>
            <a:ext cx="10256196"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1" i="0" u="none" strike="noStrike" cap="none" dirty="0">
                <a:solidFill>
                  <a:srgbClr val="FF0000"/>
                </a:solidFill>
                <a:latin typeface="Times New Roman"/>
                <a:ea typeface="Times New Roman"/>
                <a:cs typeface="Times New Roman"/>
                <a:sym typeface="Times New Roman"/>
              </a:rPr>
              <a:t>INTERFACING THE HARDWARE AND SOFTWARE TO THE PROTOTYPE MODEL</a:t>
            </a:r>
            <a:endParaRPr sz="2000" b="1" i="0" u="none" strike="noStrike" cap="none" dirty="0">
              <a:solidFill>
                <a:srgbClr val="FF0000"/>
              </a:solidFill>
              <a:latin typeface="Times New Roman"/>
              <a:ea typeface="Times New Roman"/>
              <a:cs typeface="Times New Roman"/>
              <a:sym typeface="Times New Roman"/>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E820CBA-61AF-C7E9-B53A-10B9B0A95F2C}"/>
              </a:ext>
            </a:extLst>
          </p:cNvPr>
          <p:cNvSpPr>
            <a:spLocks noGrp="1"/>
          </p:cNvSpPr>
          <p:nvPr>
            <p:ph type="sldNum" idx="12"/>
          </p:nvPr>
        </p:nvSpPr>
        <p:spPr/>
        <p:txBody>
          <a:bodyPr/>
          <a:lstStyle/>
          <a:p>
            <a:pPr marL="38100" lvl="0" indent="0" algn="l" rtl="0">
              <a:spcBef>
                <a:spcPts val="0"/>
              </a:spcBef>
              <a:spcAft>
                <a:spcPts val="0"/>
              </a:spcAft>
              <a:buNone/>
            </a:pPr>
            <a:fld id="{00000000-1234-1234-1234-123412341234}" type="slidenum">
              <a:rPr lang="en-US" smtClean="0"/>
              <a:t>19</a:t>
            </a:fld>
            <a:endParaRPr lang="en-US"/>
          </a:p>
        </p:txBody>
      </p:sp>
      <p:pic>
        <p:nvPicPr>
          <p:cNvPr id="3" name="Picture 2">
            <a:extLst>
              <a:ext uri="{FF2B5EF4-FFF2-40B4-BE49-F238E27FC236}">
                <a16:creationId xmlns:a16="http://schemas.microsoft.com/office/drawing/2014/main" id="{83333D48-49AA-42F8-6CA3-7837A4AC2AFE}"/>
              </a:ext>
            </a:extLst>
          </p:cNvPr>
          <p:cNvPicPr>
            <a:picLocks noChangeAspect="1"/>
          </p:cNvPicPr>
          <p:nvPr/>
        </p:nvPicPr>
        <p:blipFill>
          <a:blip r:embed="rId2"/>
          <a:stretch>
            <a:fillRect/>
          </a:stretch>
        </p:blipFill>
        <p:spPr>
          <a:xfrm>
            <a:off x="904959" y="1321627"/>
            <a:ext cx="5451080" cy="3515786"/>
          </a:xfrm>
          <a:prstGeom prst="rect">
            <a:avLst/>
          </a:prstGeom>
        </p:spPr>
      </p:pic>
      <p:sp>
        <p:nvSpPr>
          <p:cNvPr id="5" name="TextBox 4">
            <a:extLst>
              <a:ext uri="{FF2B5EF4-FFF2-40B4-BE49-F238E27FC236}">
                <a16:creationId xmlns:a16="http://schemas.microsoft.com/office/drawing/2014/main" id="{6CA74D2D-493B-CC8A-82E5-15256F876A57}"/>
              </a:ext>
            </a:extLst>
          </p:cNvPr>
          <p:cNvSpPr txBox="1"/>
          <p:nvPr/>
        </p:nvSpPr>
        <p:spPr>
          <a:xfrm>
            <a:off x="992038" y="4920563"/>
            <a:ext cx="5451080" cy="369332"/>
          </a:xfrm>
          <a:prstGeom prst="rect">
            <a:avLst/>
          </a:prstGeom>
          <a:noFill/>
        </p:spPr>
        <p:txBody>
          <a:bodyPr wrap="square">
            <a:spAutoFit/>
          </a:bodyPr>
          <a:lstStyle/>
          <a:p>
            <a:r>
              <a:rPr lang="en-US" sz="1800" dirty="0">
                <a:latin typeface="Times New Roman" panose="02020603050405020304" pitchFamily="18" charset="0"/>
                <a:cs typeface="Times New Roman" panose="02020603050405020304" pitchFamily="18" charset="0"/>
              </a:rPr>
              <a:t>     Graph showing values of temperature for 21 days</a:t>
            </a:r>
            <a:endParaRPr lang="en-IN" sz="1800"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F0C4859A-3A0B-A28C-E734-15D616E1717A}"/>
              </a:ext>
            </a:extLst>
          </p:cNvPr>
          <p:cNvPicPr>
            <a:picLocks noChangeAspect="1"/>
          </p:cNvPicPr>
          <p:nvPr/>
        </p:nvPicPr>
        <p:blipFill>
          <a:blip r:embed="rId3"/>
          <a:stretch>
            <a:fillRect/>
          </a:stretch>
        </p:blipFill>
        <p:spPr>
          <a:xfrm>
            <a:off x="6356039" y="1321627"/>
            <a:ext cx="5513908" cy="3410052"/>
          </a:xfrm>
          <a:prstGeom prst="rect">
            <a:avLst/>
          </a:prstGeom>
        </p:spPr>
      </p:pic>
      <p:sp>
        <p:nvSpPr>
          <p:cNvPr id="11" name="TextBox 10">
            <a:extLst>
              <a:ext uri="{FF2B5EF4-FFF2-40B4-BE49-F238E27FC236}">
                <a16:creationId xmlns:a16="http://schemas.microsoft.com/office/drawing/2014/main" id="{464F6B60-C3A4-A6F1-3CD0-700DF0A8D347}"/>
              </a:ext>
            </a:extLst>
          </p:cNvPr>
          <p:cNvSpPr txBox="1"/>
          <p:nvPr/>
        </p:nvSpPr>
        <p:spPr>
          <a:xfrm>
            <a:off x="6972300" y="4920563"/>
            <a:ext cx="5303088" cy="369332"/>
          </a:xfrm>
          <a:prstGeom prst="rect">
            <a:avLst/>
          </a:prstGeom>
          <a:noFill/>
        </p:spPr>
        <p:txBody>
          <a:bodyPr wrap="square">
            <a:spAutoFit/>
          </a:bodyPr>
          <a:lstStyle/>
          <a:p>
            <a:r>
              <a:rPr lang="en-US" sz="1800" dirty="0">
                <a:latin typeface="Times New Roman" panose="02020603050405020304" pitchFamily="18" charset="0"/>
                <a:cs typeface="Times New Roman" panose="02020603050405020304" pitchFamily="18" charset="0"/>
              </a:rPr>
              <a:t> Graph showing values of humidity for 21 days</a:t>
            </a:r>
            <a:endParaRPr lang="en-IN" sz="1800" dirty="0"/>
          </a:p>
        </p:txBody>
      </p:sp>
      <p:sp>
        <p:nvSpPr>
          <p:cNvPr id="13" name="TextBox 12">
            <a:extLst>
              <a:ext uri="{FF2B5EF4-FFF2-40B4-BE49-F238E27FC236}">
                <a16:creationId xmlns:a16="http://schemas.microsoft.com/office/drawing/2014/main" id="{C7075D50-2238-34CA-BB37-E79FA4B1B231}"/>
              </a:ext>
            </a:extLst>
          </p:cNvPr>
          <p:cNvSpPr txBox="1"/>
          <p:nvPr/>
        </p:nvSpPr>
        <p:spPr>
          <a:xfrm>
            <a:off x="3382277" y="333504"/>
            <a:ext cx="7774556" cy="523220"/>
          </a:xfrm>
          <a:prstGeom prst="rect">
            <a:avLst/>
          </a:prstGeom>
          <a:noFill/>
        </p:spPr>
        <p:txBody>
          <a:bodyPr wrap="square">
            <a:spAutoFit/>
          </a:bodyPr>
          <a:lstStyle/>
          <a:p>
            <a:r>
              <a:rPr lang="en-US" sz="2800" dirty="0">
                <a:solidFill>
                  <a:srgbClr val="FF0000"/>
                </a:solidFill>
                <a:latin typeface="Times New Roman" panose="02020603050405020304" pitchFamily="18" charset="0"/>
                <a:cs typeface="Times New Roman" panose="02020603050405020304" pitchFamily="18" charset="0"/>
              </a:rPr>
              <a:t>TEMPERATURE AND HUMIDITY PLOT </a:t>
            </a:r>
            <a:endParaRPr lang="en-IN" sz="2800"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904267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2"/>
        <p:cNvGrpSpPr/>
        <p:nvPr/>
      </p:nvGrpSpPr>
      <p:grpSpPr>
        <a:xfrm>
          <a:off x="0" y="0"/>
          <a:ext cx="0" cy="0"/>
          <a:chOff x="0" y="0"/>
          <a:chExt cx="0" cy="0"/>
        </a:xfrm>
      </p:grpSpPr>
      <p:sp>
        <p:nvSpPr>
          <p:cNvPr id="53" name="Google Shape;53;p2"/>
          <p:cNvSpPr txBox="1">
            <a:spLocks noGrp="1"/>
          </p:cNvSpPr>
          <p:nvPr>
            <p:ph type="title"/>
          </p:nvPr>
        </p:nvSpPr>
        <p:spPr>
          <a:xfrm>
            <a:off x="3670590" y="357324"/>
            <a:ext cx="4850817" cy="492443"/>
          </a:xfrm>
          <a:prstGeom prst="rect">
            <a:avLst/>
          </a:prstGeom>
          <a:noFill/>
          <a:ln>
            <a:noFill/>
          </a:ln>
        </p:spPr>
        <p:txBody>
          <a:bodyPr spcFirstLastPara="1" wrap="square" lIns="0" tIns="0" rIns="0" bIns="0" anchor="t" anchorCtr="0">
            <a:spAutoFit/>
          </a:bodyPr>
          <a:lstStyle/>
          <a:p>
            <a:pPr marL="0" lvl="0" indent="0" algn="ctr" rtl="0">
              <a:lnSpc>
                <a:spcPct val="100000"/>
              </a:lnSpc>
              <a:spcBef>
                <a:spcPts val="0"/>
              </a:spcBef>
              <a:spcAft>
                <a:spcPts val="0"/>
              </a:spcAft>
              <a:buSzPts val="1400"/>
              <a:buNone/>
            </a:pPr>
            <a:r>
              <a:rPr lang="en-US" sz="3200">
                <a:solidFill>
                  <a:srgbClr val="FF0000"/>
                </a:solidFill>
                <a:latin typeface="Times New Roman"/>
                <a:ea typeface="Times New Roman"/>
                <a:cs typeface="Times New Roman"/>
                <a:sym typeface="Times New Roman"/>
              </a:rPr>
              <a:t>INTRODUCTION</a:t>
            </a:r>
            <a:endParaRPr sz="3200">
              <a:solidFill>
                <a:srgbClr val="FF0000"/>
              </a:solidFill>
              <a:latin typeface="Times New Roman"/>
              <a:ea typeface="Times New Roman"/>
              <a:cs typeface="Times New Roman"/>
              <a:sym typeface="Times New Roman"/>
            </a:endParaRPr>
          </a:p>
        </p:txBody>
      </p:sp>
      <p:sp>
        <p:nvSpPr>
          <p:cNvPr id="54" name="Google Shape;54;p2"/>
          <p:cNvSpPr txBox="1">
            <a:spLocks noGrp="1"/>
          </p:cNvSpPr>
          <p:nvPr>
            <p:ph type="sldNum" idx="12"/>
          </p:nvPr>
        </p:nvSpPr>
        <p:spPr>
          <a:xfrm>
            <a:off x="11034279" y="6514910"/>
            <a:ext cx="245109" cy="281304"/>
          </a:xfrm>
          <a:prstGeom prst="rect">
            <a:avLst/>
          </a:prstGeom>
          <a:noFill/>
          <a:ln>
            <a:noFill/>
          </a:ln>
        </p:spPr>
        <p:txBody>
          <a:bodyPr spcFirstLastPara="1" wrap="square" lIns="0" tIns="0" rIns="0" bIns="0" anchor="t" anchorCtr="0">
            <a:spAutoFit/>
          </a:bodyPr>
          <a:lstStyle/>
          <a:p>
            <a:pPr marL="38100" lvl="0" indent="0" algn="l" rtl="0">
              <a:lnSpc>
                <a:spcPct val="116000"/>
              </a:lnSpc>
              <a:spcBef>
                <a:spcPts val="0"/>
              </a:spcBef>
              <a:spcAft>
                <a:spcPts val="0"/>
              </a:spcAft>
              <a:buSzPts val="1800"/>
              <a:buNone/>
            </a:pPr>
            <a:fld id="{00000000-1234-1234-1234-123412341234}" type="slidenum">
              <a:rPr lang="en-US"/>
              <a:t>2</a:t>
            </a:fld>
            <a:endParaRPr/>
          </a:p>
        </p:txBody>
      </p:sp>
      <p:pic>
        <p:nvPicPr>
          <p:cNvPr id="55" name="Google Shape;55;p2"/>
          <p:cNvPicPr preferRelativeResize="0"/>
          <p:nvPr/>
        </p:nvPicPr>
        <p:blipFill rotWithShape="1">
          <a:blip r:embed="rId3">
            <a:alphaModFix/>
          </a:blip>
          <a:srcRect/>
          <a:stretch/>
        </p:blipFill>
        <p:spPr>
          <a:xfrm>
            <a:off x="6095998" y="928115"/>
            <a:ext cx="5564784" cy="5868099"/>
          </a:xfrm>
          <a:prstGeom prst="rect">
            <a:avLst/>
          </a:prstGeom>
          <a:noFill/>
          <a:ln>
            <a:noFill/>
          </a:ln>
        </p:spPr>
      </p:pic>
      <p:sp>
        <p:nvSpPr>
          <p:cNvPr id="56" name="Google Shape;56;p2"/>
          <p:cNvSpPr txBox="1"/>
          <p:nvPr/>
        </p:nvSpPr>
        <p:spPr>
          <a:xfrm>
            <a:off x="1000388" y="1456419"/>
            <a:ext cx="4611847" cy="3416320"/>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Times New Roman"/>
                <a:ea typeface="Times New Roman"/>
                <a:cs typeface="Times New Roman"/>
                <a:sym typeface="Times New Roman"/>
              </a:rPr>
              <a:t>	Sericulture, the art of cultivating silkworms for silk production, is a meticulous and labour-intensive process with roots tracing back thousands of years. It begins with the cultivation of mulberry trees, whose leaves are the primary food source for silkworms. The process starts when silkworm eggs hatch into larvae, which are then fed a steady diet of mulberry leaves. As the larvae grow, they undergo several moulting stages </a:t>
            </a:r>
            <a:r>
              <a:rPr lang="en-US" sz="1800" b="1" i="0" u="none" strike="noStrike" cap="none">
                <a:solidFill>
                  <a:srgbClr val="000000"/>
                </a:solidFill>
                <a:latin typeface="Times New Roman"/>
                <a:ea typeface="Times New Roman"/>
                <a:cs typeface="Times New Roman"/>
                <a:sym typeface="Times New Roman"/>
              </a:rPr>
              <a:t>(5 Instars), </a:t>
            </a:r>
            <a:r>
              <a:rPr lang="en-US" sz="1800" b="0" i="0" u="none" strike="noStrike" cap="none">
                <a:solidFill>
                  <a:srgbClr val="000000"/>
                </a:solidFill>
                <a:latin typeface="Times New Roman"/>
                <a:ea typeface="Times New Roman"/>
                <a:cs typeface="Times New Roman"/>
                <a:sym typeface="Times New Roman"/>
              </a:rPr>
              <a:t>shedding their skins four times before they start spinning their cocoons.</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27"/>
          <p:cNvSpPr txBox="1">
            <a:spLocks noGrp="1"/>
          </p:cNvSpPr>
          <p:nvPr>
            <p:ph type="ctrTitle"/>
          </p:nvPr>
        </p:nvSpPr>
        <p:spPr>
          <a:xfrm>
            <a:off x="3498710" y="701040"/>
            <a:ext cx="4975123" cy="430887"/>
          </a:xfrm>
          <a:prstGeom prst="rect">
            <a:avLst/>
          </a:prstGeom>
          <a:noFill/>
          <a:ln>
            <a:noFill/>
          </a:ln>
        </p:spPr>
        <p:txBody>
          <a:bodyPr spcFirstLastPara="1" wrap="square" lIns="0" tIns="0" rIns="0" bIns="0" anchor="t" anchorCtr="0">
            <a:spAutoFit/>
          </a:bodyPr>
          <a:lstStyle/>
          <a:p>
            <a:pPr marL="0" lvl="0" indent="0" algn="ctr" rtl="0">
              <a:lnSpc>
                <a:spcPct val="100000"/>
              </a:lnSpc>
              <a:spcBef>
                <a:spcPts val="0"/>
              </a:spcBef>
              <a:spcAft>
                <a:spcPts val="0"/>
              </a:spcAft>
              <a:buSzPts val="1400"/>
              <a:buNone/>
            </a:pPr>
            <a:r>
              <a:rPr lang="en-US" sz="2800" b="1">
                <a:solidFill>
                  <a:srgbClr val="FF0000"/>
                </a:solidFill>
                <a:latin typeface="Times New Roman"/>
                <a:ea typeface="Times New Roman"/>
                <a:cs typeface="Times New Roman"/>
                <a:sym typeface="Times New Roman"/>
              </a:rPr>
              <a:t>CONCLUSION</a:t>
            </a:r>
            <a:endParaRPr sz="2800" b="1">
              <a:solidFill>
                <a:srgbClr val="FF0000"/>
              </a:solidFill>
              <a:latin typeface="Times New Roman"/>
              <a:ea typeface="Times New Roman"/>
              <a:cs typeface="Times New Roman"/>
              <a:sym typeface="Times New Roman"/>
            </a:endParaRPr>
          </a:p>
        </p:txBody>
      </p:sp>
      <p:sp>
        <p:nvSpPr>
          <p:cNvPr id="210" name="Google Shape;210;p27"/>
          <p:cNvSpPr/>
          <p:nvPr/>
        </p:nvSpPr>
        <p:spPr>
          <a:xfrm>
            <a:off x="2201545" y="-213360"/>
            <a:ext cx="12192000" cy="457200"/>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11" name="Google Shape;211;p27"/>
          <p:cNvSpPr/>
          <p:nvPr/>
        </p:nvSpPr>
        <p:spPr>
          <a:xfrm>
            <a:off x="2201545" y="243840"/>
            <a:ext cx="12192000" cy="0"/>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800"/>
              <a:buFont typeface="Arial"/>
              <a:buNone/>
            </a:pPr>
            <a:br>
              <a:rPr lang="en-US" sz="1800" b="0" i="0" u="none" strike="noStrike" cap="none">
                <a:solidFill>
                  <a:schemeClr val="dk1"/>
                </a:solidFill>
                <a:latin typeface="Arial"/>
                <a:ea typeface="Arial"/>
                <a:cs typeface="Arial"/>
                <a:sym typeface="Arial"/>
              </a:rPr>
            </a:br>
            <a:endParaRPr sz="18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12" name="Google Shape;212;p27"/>
          <p:cNvSpPr/>
          <p:nvPr/>
        </p:nvSpPr>
        <p:spPr>
          <a:xfrm>
            <a:off x="2201545" y="243840"/>
            <a:ext cx="12192000" cy="0"/>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chemeClr val="dk1"/>
              </a:buClr>
              <a:buSzPts val="1400"/>
              <a:buFont typeface="Arial"/>
              <a:buNone/>
            </a:pPr>
            <a:r>
              <a:rPr lang="en-US" sz="1400" b="0" i="0" u="none" strike="noStrike" cap="none">
                <a:solidFill>
                  <a:schemeClr val="dk1"/>
                </a:solidFill>
                <a:latin typeface="Times New Roman"/>
                <a:ea typeface="Times New Roman"/>
                <a:cs typeface="Times New Roman"/>
                <a:sym typeface="Times New Roman"/>
              </a:rPr>
              <a:t>+</a:t>
            </a:r>
            <a:endParaRPr sz="8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13" name="Google Shape;213;p27"/>
          <p:cNvSpPr/>
          <p:nvPr/>
        </p:nvSpPr>
        <p:spPr>
          <a:xfrm>
            <a:off x="2201545" y="243840"/>
            <a:ext cx="12192000" cy="0"/>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14" name="Google Shape;214;p27"/>
          <p:cNvSpPr txBox="1"/>
          <p:nvPr/>
        </p:nvSpPr>
        <p:spPr>
          <a:xfrm>
            <a:off x="1810512" y="1298449"/>
            <a:ext cx="8983980" cy="5016758"/>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		</a:t>
            </a:r>
            <a:endParaRPr/>
          </a:p>
          <a:p>
            <a:pPr marL="0" marR="0" lvl="0" indent="0" algn="just" rtl="0">
              <a:lnSpc>
                <a:spcPct val="100000"/>
              </a:lnSpc>
              <a:spcBef>
                <a:spcPts val="0"/>
              </a:spcBef>
              <a:spcAft>
                <a:spcPts val="0"/>
              </a:spcAft>
              <a:buNone/>
            </a:pPr>
            <a:endParaRPr sz="1800" b="0" i="0" u="none" strike="noStrike" cap="none">
              <a:solidFill>
                <a:srgbClr val="000000"/>
              </a:solidFill>
              <a:latin typeface="Times New Roman"/>
              <a:ea typeface="Times New Roman"/>
              <a:cs typeface="Times New Roman"/>
              <a:sym typeface="Times New Roman"/>
            </a:endParaRPr>
          </a:p>
          <a:p>
            <a:pPr marL="0" marR="0" lvl="0" indent="0" algn="just" rtl="0">
              <a:lnSpc>
                <a:spcPct val="100000"/>
              </a:lnSpc>
              <a:spcBef>
                <a:spcPts val="0"/>
              </a:spcBef>
              <a:spcAft>
                <a:spcPts val="0"/>
              </a:spcAft>
              <a:buNone/>
            </a:pPr>
            <a:endParaRPr sz="1800" b="0" i="0" u="none" strike="noStrike" cap="none">
              <a:solidFill>
                <a:srgbClr val="000000"/>
              </a:solidFill>
              <a:latin typeface="Times New Roman"/>
              <a:ea typeface="Times New Roman"/>
              <a:cs typeface="Times New Roman"/>
              <a:sym typeface="Times New Roman"/>
            </a:endParaRPr>
          </a:p>
          <a:p>
            <a:pPr marL="0" marR="0" lvl="0" indent="0" algn="just" rtl="0">
              <a:lnSpc>
                <a:spcPct val="200000"/>
              </a:lnSpc>
              <a:spcBef>
                <a:spcPts val="0"/>
              </a:spcBef>
              <a:spcAft>
                <a:spcPts val="0"/>
              </a:spcAft>
              <a:buNone/>
            </a:pPr>
            <a:r>
              <a:rPr lang="en-US" sz="1800" b="0" i="0" u="none" strike="noStrike" cap="none">
                <a:solidFill>
                  <a:srgbClr val="000000"/>
                </a:solidFill>
                <a:latin typeface="Times New Roman"/>
                <a:ea typeface="Times New Roman"/>
                <a:cs typeface="Times New Roman"/>
                <a:sym typeface="Times New Roman"/>
              </a:rPr>
              <a:t>            This project successfully developed an automated environmental control system using Arduino Uno to optimize temperature, humidity for silk farming. This system ensures a controlled environment, which is crucial for the health and productivity of silkworms, leading to better silk yields. The real-time monitoring via LCDs and visual indicators through LEDs provide an intuitive interface for farmers. This prototype demonstrates the potential for a cost-effective and scalable solution for silk farming, with precise control over the essential environmental factors.</a:t>
            </a:r>
            <a:endParaRPr/>
          </a:p>
          <a:p>
            <a:pPr marL="0" marR="0" lvl="0" indent="0" algn="just" rtl="0">
              <a:lnSpc>
                <a:spcPct val="100000"/>
              </a:lnSpc>
              <a:spcBef>
                <a:spcPts val="0"/>
              </a:spcBef>
              <a:spcAft>
                <a:spcPts val="0"/>
              </a:spcAft>
              <a:buNone/>
            </a:pPr>
            <a:endParaRPr sz="1800" b="0" i="0" u="none" strike="noStrike" cap="none">
              <a:solidFill>
                <a:srgbClr val="000000"/>
              </a:solidFill>
              <a:latin typeface="Times New Roman"/>
              <a:ea typeface="Times New Roman"/>
              <a:cs typeface="Times New Roman"/>
              <a:sym typeface="Times New Roman"/>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28"/>
          <p:cNvSpPr txBox="1">
            <a:spLocks noGrp="1"/>
          </p:cNvSpPr>
          <p:nvPr>
            <p:ph type="subTitle" idx="1"/>
          </p:nvPr>
        </p:nvSpPr>
        <p:spPr>
          <a:xfrm>
            <a:off x="1609344" y="2130552"/>
            <a:ext cx="9272016" cy="3077766"/>
          </a:xfrm>
          <a:prstGeom prst="rect">
            <a:avLst/>
          </a:prstGeom>
          <a:noFill/>
          <a:ln>
            <a:noFill/>
          </a:ln>
        </p:spPr>
        <p:txBody>
          <a:bodyPr spcFirstLastPara="1" wrap="square" lIns="0" tIns="0" rIns="0" bIns="0" anchor="t" anchorCtr="0">
            <a:spAutoFit/>
          </a:bodyPr>
          <a:lstStyle/>
          <a:p>
            <a:pPr marL="457200" lvl="0" indent="-228600" algn="just" rtl="0">
              <a:lnSpc>
                <a:spcPct val="200000"/>
              </a:lnSpc>
              <a:spcBef>
                <a:spcPts val="0"/>
              </a:spcBef>
              <a:spcAft>
                <a:spcPts val="0"/>
              </a:spcAft>
              <a:buSzPts val="1400"/>
              <a:buNone/>
            </a:pPr>
            <a:r>
              <a:rPr lang="en-US"/>
              <a:t>    The development of real-time monitoring systems for silkworms, enabling early </a:t>
            </a:r>
            <a:r>
              <a:rPr lang="en-US" b="1">
                <a:solidFill>
                  <a:srgbClr val="3F3151"/>
                </a:solidFill>
              </a:rPr>
              <a:t>identification of diseases</a:t>
            </a:r>
            <a:r>
              <a:rPr lang="en-US"/>
              <a:t>, isolation of affected worms, and </a:t>
            </a:r>
            <a:r>
              <a:rPr lang="en-US" b="1">
                <a:solidFill>
                  <a:srgbClr val="3F3151"/>
                </a:solidFill>
              </a:rPr>
              <a:t>effective maintenance</a:t>
            </a:r>
            <a:r>
              <a:rPr lang="en-US"/>
              <a:t>, offers significant potential. Integration of these systems with a </a:t>
            </a:r>
            <a:r>
              <a:rPr lang="en-US" b="1">
                <a:solidFill>
                  <a:srgbClr val="4F6128"/>
                </a:solidFill>
              </a:rPr>
              <a:t>mobile app </a:t>
            </a:r>
            <a:r>
              <a:rPr lang="en-US"/>
              <a:t>would facilitate </a:t>
            </a:r>
            <a:r>
              <a:rPr lang="en-US" b="1">
                <a:solidFill>
                  <a:srgbClr val="4F6128"/>
                </a:solidFill>
              </a:rPr>
              <a:t>smart farming</a:t>
            </a:r>
            <a:r>
              <a:rPr lang="en-US"/>
              <a:t>, automated monitoring, providing real-time data to enhance the overall efficiency and sustainability of sericulture.</a:t>
            </a:r>
            <a:endParaRPr/>
          </a:p>
        </p:txBody>
      </p:sp>
      <p:sp>
        <p:nvSpPr>
          <p:cNvPr id="220" name="Google Shape;220;p28"/>
          <p:cNvSpPr txBox="1">
            <a:spLocks noGrp="1"/>
          </p:cNvSpPr>
          <p:nvPr>
            <p:ph type="sldNum" idx="12"/>
          </p:nvPr>
        </p:nvSpPr>
        <p:spPr>
          <a:xfrm>
            <a:off x="11034279" y="6514910"/>
            <a:ext cx="245109" cy="281304"/>
          </a:xfrm>
          <a:prstGeom prst="rect">
            <a:avLst/>
          </a:prstGeom>
          <a:noFill/>
          <a:ln>
            <a:noFill/>
          </a:ln>
        </p:spPr>
        <p:txBody>
          <a:bodyPr spcFirstLastPara="1" wrap="square" lIns="0" tIns="0" rIns="0" bIns="0" anchor="t" anchorCtr="0">
            <a:spAutoFit/>
          </a:bodyPr>
          <a:lstStyle/>
          <a:p>
            <a:pPr marL="38100" lvl="0" indent="0" algn="l" rtl="0">
              <a:lnSpc>
                <a:spcPct val="116000"/>
              </a:lnSpc>
              <a:spcBef>
                <a:spcPts val="0"/>
              </a:spcBef>
              <a:spcAft>
                <a:spcPts val="0"/>
              </a:spcAft>
              <a:buSzPts val="1800"/>
              <a:buNone/>
            </a:pPr>
            <a:fld id="{00000000-1234-1234-1234-123412341234}" type="slidenum">
              <a:rPr lang="en-US"/>
              <a:t>21</a:t>
            </a:fld>
            <a:endParaRPr/>
          </a:p>
        </p:txBody>
      </p:sp>
      <p:sp>
        <p:nvSpPr>
          <p:cNvPr id="221" name="Google Shape;221;p28"/>
          <p:cNvSpPr txBox="1"/>
          <p:nvPr/>
        </p:nvSpPr>
        <p:spPr>
          <a:xfrm>
            <a:off x="3498710" y="701040"/>
            <a:ext cx="4975123" cy="369332"/>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2400" b="1" i="0" u="none" strike="noStrike" cap="none">
                <a:solidFill>
                  <a:srgbClr val="FF0000"/>
                </a:solidFill>
                <a:latin typeface="Times New Roman"/>
                <a:ea typeface="Times New Roman"/>
                <a:cs typeface="Times New Roman"/>
                <a:sym typeface="Times New Roman"/>
              </a:rPr>
              <a:t>FUTURE SCOPE</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17"/>
          <p:cNvSpPr txBox="1">
            <a:spLocks noGrp="1"/>
          </p:cNvSpPr>
          <p:nvPr>
            <p:ph type="title"/>
          </p:nvPr>
        </p:nvSpPr>
        <p:spPr>
          <a:xfrm>
            <a:off x="2498198" y="241499"/>
            <a:ext cx="7859395" cy="504825"/>
          </a:xfrm>
          <a:prstGeom prst="rect">
            <a:avLst/>
          </a:prstGeom>
          <a:noFill/>
          <a:ln>
            <a:noFill/>
          </a:ln>
        </p:spPr>
        <p:txBody>
          <a:bodyPr spcFirstLastPara="1" wrap="square" lIns="0" tIns="12700" rIns="0" bIns="0" anchor="t" anchorCtr="0">
            <a:spAutoFit/>
          </a:bodyPr>
          <a:lstStyle/>
          <a:p>
            <a:pPr marL="12700" lvl="0" indent="0" algn="ctr" rtl="0">
              <a:lnSpc>
                <a:spcPct val="100000"/>
              </a:lnSpc>
              <a:spcBef>
                <a:spcPts val="0"/>
              </a:spcBef>
              <a:spcAft>
                <a:spcPts val="0"/>
              </a:spcAft>
              <a:buSzPts val="1400"/>
              <a:buNone/>
            </a:pPr>
            <a:r>
              <a:rPr lang="en-US" sz="3200" dirty="0">
                <a:solidFill>
                  <a:srgbClr val="FF0000"/>
                </a:solidFill>
                <a:latin typeface="Times New Roman"/>
                <a:ea typeface="Times New Roman"/>
                <a:cs typeface="Times New Roman"/>
                <a:sym typeface="Times New Roman"/>
              </a:rPr>
              <a:t>REFERENCES</a:t>
            </a:r>
            <a:endParaRPr sz="3200" dirty="0">
              <a:solidFill>
                <a:srgbClr val="FF0000"/>
              </a:solidFill>
              <a:latin typeface="Times New Roman"/>
              <a:ea typeface="Times New Roman"/>
              <a:cs typeface="Times New Roman"/>
              <a:sym typeface="Times New Roman"/>
            </a:endParaRPr>
          </a:p>
        </p:txBody>
      </p:sp>
      <p:sp>
        <p:nvSpPr>
          <p:cNvPr id="227" name="Google Shape;227;p17"/>
          <p:cNvSpPr txBox="1"/>
          <p:nvPr/>
        </p:nvSpPr>
        <p:spPr>
          <a:xfrm>
            <a:off x="1527670" y="1067435"/>
            <a:ext cx="10195251" cy="5549066"/>
          </a:xfrm>
          <a:prstGeom prst="rect">
            <a:avLst/>
          </a:prstGeom>
          <a:noFill/>
          <a:ln>
            <a:noFill/>
          </a:ln>
        </p:spPr>
        <p:txBody>
          <a:bodyPr spcFirstLastPara="1" wrap="square" lIns="0" tIns="12700" rIns="0" bIns="0" anchor="t" anchorCtr="0">
            <a:noAutofit/>
          </a:bodyPr>
          <a:lstStyle/>
          <a:p>
            <a:pPr marL="342900" marR="0" lvl="0" indent="-342900" algn="just" rtl="0">
              <a:lnSpc>
                <a:spcPct val="100000"/>
              </a:lnSpc>
              <a:spcBef>
                <a:spcPts val="0"/>
              </a:spcBef>
              <a:spcAft>
                <a:spcPts val="0"/>
              </a:spcAft>
              <a:buClr>
                <a:schemeClr val="dk1"/>
              </a:buClr>
              <a:buSzPts val="1600"/>
              <a:buFont typeface="+mj-lt"/>
              <a:buAutoNum type="arabicPeriod"/>
            </a:pPr>
            <a:r>
              <a:rPr lang="en-US" sz="1600" b="0" i="0" u="none" strike="noStrike" cap="none" dirty="0">
                <a:solidFill>
                  <a:schemeClr val="dk1"/>
                </a:solidFill>
                <a:latin typeface="Times New Roman" panose="02020603050405020304" pitchFamily="18" charset="0"/>
                <a:ea typeface="Times New Roman"/>
                <a:cs typeface="Times New Roman" panose="02020603050405020304" pitchFamily="18" charset="0"/>
                <a:sym typeface="Times New Roman"/>
              </a:rPr>
              <a:t>A. Lee, G. Kim, S. -J. Hong, S. -W. Kim and G. Kim, "Classification of Dead Cocoons Using Convolutional Neural Networks and Machine Learning Methods," in IEEE Access, vol. 11, pp. 137317-137327, 2023, </a:t>
            </a:r>
            <a:r>
              <a:rPr lang="en-US" sz="1600" b="0" i="0" u="none" strike="noStrike" cap="none" dirty="0" err="1">
                <a:solidFill>
                  <a:schemeClr val="dk1"/>
                </a:solidFill>
                <a:latin typeface="Times New Roman" panose="02020603050405020304" pitchFamily="18" charset="0"/>
                <a:ea typeface="Times New Roman"/>
                <a:cs typeface="Times New Roman" panose="02020603050405020304" pitchFamily="18" charset="0"/>
                <a:sym typeface="Times New Roman"/>
              </a:rPr>
              <a:t>doi</a:t>
            </a:r>
            <a:r>
              <a:rPr lang="en-US" sz="1600" b="0" i="0" u="none" strike="noStrike" cap="none" dirty="0">
                <a:solidFill>
                  <a:schemeClr val="dk1"/>
                </a:solidFill>
                <a:latin typeface="Times New Roman" panose="02020603050405020304" pitchFamily="18" charset="0"/>
                <a:ea typeface="Times New Roman"/>
                <a:cs typeface="Times New Roman" panose="02020603050405020304" pitchFamily="18" charset="0"/>
                <a:sym typeface="Times New Roman"/>
              </a:rPr>
              <a:t>: 10.1109/ACCESS.2023.3338540.\</a:t>
            </a:r>
            <a:endParaRPr dirty="0">
              <a:latin typeface="Times New Roman" panose="02020603050405020304" pitchFamily="18" charset="0"/>
              <a:cs typeface="Times New Roman" panose="02020603050405020304" pitchFamily="18" charset="0"/>
            </a:endParaRPr>
          </a:p>
          <a:p>
            <a:pPr marL="444500" marR="0" lvl="0" indent="-342900" algn="just" rtl="0">
              <a:lnSpc>
                <a:spcPct val="100000"/>
              </a:lnSpc>
              <a:spcBef>
                <a:spcPts val="0"/>
              </a:spcBef>
              <a:spcAft>
                <a:spcPts val="0"/>
              </a:spcAft>
              <a:buClr>
                <a:schemeClr val="dk1"/>
              </a:buClr>
              <a:buSzPts val="1600"/>
              <a:buFont typeface="+mj-lt"/>
              <a:buAutoNum type="arabicPeriod"/>
            </a:pPr>
            <a:endParaRPr sz="1600" b="0" i="0" u="none" strike="noStrike" cap="none" dirty="0">
              <a:solidFill>
                <a:schemeClr val="dk1"/>
              </a:solidFill>
              <a:latin typeface="Times New Roman" panose="02020603050405020304" pitchFamily="18" charset="0"/>
              <a:ea typeface="Times New Roman"/>
              <a:cs typeface="Times New Roman" panose="02020603050405020304" pitchFamily="18" charset="0"/>
              <a:sym typeface="Times New Roman"/>
            </a:endParaRPr>
          </a:p>
          <a:p>
            <a:pPr marL="342900" marR="0" lvl="0" indent="-342900" algn="just" rtl="0">
              <a:lnSpc>
                <a:spcPct val="100000"/>
              </a:lnSpc>
              <a:spcBef>
                <a:spcPts val="0"/>
              </a:spcBef>
              <a:spcAft>
                <a:spcPts val="0"/>
              </a:spcAft>
              <a:buClr>
                <a:schemeClr val="dk1"/>
              </a:buClr>
              <a:buSzPts val="1600"/>
              <a:buFont typeface="+mj-lt"/>
              <a:buAutoNum type="arabicPeriod"/>
            </a:pPr>
            <a:r>
              <a:rPr lang="en-US" sz="1600" b="0" i="0" u="none" strike="noStrike" cap="none" dirty="0">
                <a:solidFill>
                  <a:schemeClr val="dk1"/>
                </a:solidFill>
                <a:latin typeface="Times New Roman" panose="02020603050405020304" pitchFamily="18" charset="0"/>
                <a:ea typeface="Times New Roman"/>
                <a:cs typeface="Times New Roman" panose="02020603050405020304" pitchFamily="18" charset="0"/>
                <a:sym typeface="Times New Roman"/>
              </a:rPr>
              <a:t>S. Nojiri, T. Nishimura, K. </a:t>
            </a:r>
            <a:r>
              <a:rPr lang="en-US" sz="1600" b="0" i="0" u="none" strike="noStrike" cap="none" dirty="0" err="1">
                <a:solidFill>
                  <a:schemeClr val="dk1"/>
                </a:solidFill>
                <a:latin typeface="Times New Roman" panose="02020603050405020304" pitchFamily="18" charset="0"/>
                <a:ea typeface="Times New Roman"/>
                <a:cs typeface="Times New Roman" panose="02020603050405020304" pitchFamily="18" charset="0"/>
                <a:sym typeface="Times New Roman"/>
              </a:rPr>
              <a:t>Tadakuma</a:t>
            </a:r>
            <a:r>
              <a:rPr lang="en-US" sz="1600" b="0" i="0" u="none" strike="noStrike" cap="none" dirty="0">
                <a:solidFill>
                  <a:schemeClr val="dk1"/>
                </a:solidFill>
                <a:latin typeface="Times New Roman" panose="02020603050405020304" pitchFamily="18" charset="0"/>
                <a:ea typeface="Times New Roman"/>
                <a:cs typeface="Times New Roman" panose="02020603050405020304" pitchFamily="18" charset="0"/>
                <a:sym typeface="Times New Roman"/>
              </a:rPr>
              <a:t> and T. Watanabe, "Flexible and Slim Device Switching Air Blowing and Suction by a Single Airflow Control," in IEEE Robotics and Automation Letters, vol. 8, no. 5, pp. 2637-2644, May 2023, </a:t>
            </a:r>
            <a:r>
              <a:rPr lang="en-US" sz="1600" b="0" i="0" u="none" strike="noStrike" cap="none" dirty="0" err="1">
                <a:solidFill>
                  <a:schemeClr val="dk1"/>
                </a:solidFill>
                <a:latin typeface="Times New Roman" panose="02020603050405020304" pitchFamily="18" charset="0"/>
                <a:ea typeface="Times New Roman"/>
                <a:cs typeface="Times New Roman" panose="02020603050405020304" pitchFamily="18" charset="0"/>
                <a:sym typeface="Times New Roman"/>
              </a:rPr>
              <a:t>doi</a:t>
            </a:r>
            <a:r>
              <a:rPr lang="en-US" sz="1600" b="0" i="0" u="none" strike="noStrike" cap="none" dirty="0">
                <a:solidFill>
                  <a:schemeClr val="dk1"/>
                </a:solidFill>
                <a:latin typeface="Times New Roman" panose="02020603050405020304" pitchFamily="18" charset="0"/>
                <a:ea typeface="Times New Roman"/>
                <a:cs typeface="Times New Roman" panose="02020603050405020304" pitchFamily="18" charset="0"/>
                <a:sym typeface="Times New Roman"/>
              </a:rPr>
              <a:t>: 10.1109/LRA.2023.3254465. </a:t>
            </a:r>
            <a:endParaRPr dirty="0">
              <a:latin typeface="Times New Roman" panose="02020603050405020304" pitchFamily="18" charset="0"/>
              <a:cs typeface="Times New Roman" panose="02020603050405020304" pitchFamily="18" charset="0"/>
            </a:endParaRPr>
          </a:p>
          <a:p>
            <a:pPr marL="444500" marR="0" lvl="0" indent="-342900" algn="just" rtl="0">
              <a:lnSpc>
                <a:spcPct val="100000"/>
              </a:lnSpc>
              <a:spcBef>
                <a:spcPts val="0"/>
              </a:spcBef>
              <a:spcAft>
                <a:spcPts val="0"/>
              </a:spcAft>
              <a:buClr>
                <a:schemeClr val="dk1"/>
              </a:buClr>
              <a:buSzPts val="1600"/>
              <a:buFont typeface="+mj-lt"/>
              <a:buAutoNum type="arabicPeriod"/>
            </a:pPr>
            <a:endParaRPr sz="1600" b="0" i="0" u="none" strike="noStrike" cap="none" dirty="0">
              <a:solidFill>
                <a:schemeClr val="dk1"/>
              </a:solidFill>
              <a:latin typeface="Times New Roman" panose="02020603050405020304" pitchFamily="18" charset="0"/>
              <a:ea typeface="Times New Roman"/>
              <a:cs typeface="Times New Roman" panose="02020603050405020304" pitchFamily="18" charset="0"/>
              <a:sym typeface="Times New Roman"/>
            </a:endParaRPr>
          </a:p>
          <a:p>
            <a:pPr marL="342900" marR="0" lvl="0" indent="-342900" algn="just" rtl="0">
              <a:lnSpc>
                <a:spcPct val="100000"/>
              </a:lnSpc>
              <a:spcBef>
                <a:spcPts val="0"/>
              </a:spcBef>
              <a:spcAft>
                <a:spcPts val="0"/>
              </a:spcAft>
              <a:buClr>
                <a:schemeClr val="dk1"/>
              </a:buClr>
              <a:buSzPts val="1600"/>
              <a:buFont typeface="+mj-lt"/>
              <a:buAutoNum type="arabicPeriod"/>
            </a:pPr>
            <a:r>
              <a:rPr lang="en-US" sz="1600" b="0" i="0" u="none" strike="noStrike" cap="none" dirty="0" err="1">
                <a:solidFill>
                  <a:schemeClr val="dk1"/>
                </a:solidFill>
                <a:latin typeface="Times New Roman" panose="02020603050405020304" pitchFamily="18" charset="0"/>
                <a:ea typeface="Times New Roman"/>
                <a:cs typeface="Times New Roman" panose="02020603050405020304" pitchFamily="18" charset="0"/>
                <a:sym typeface="Times New Roman"/>
              </a:rPr>
              <a:t>Sunardi</a:t>
            </a:r>
            <a:r>
              <a:rPr lang="en-US" sz="1600" b="0" i="0" u="none" strike="noStrike" cap="none" dirty="0">
                <a:solidFill>
                  <a:schemeClr val="dk1"/>
                </a:solidFill>
                <a:latin typeface="Times New Roman" panose="02020603050405020304" pitchFamily="18" charset="0"/>
                <a:ea typeface="Times New Roman"/>
                <a:cs typeface="Times New Roman" panose="02020603050405020304" pitchFamily="18" charset="0"/>
                <a:sym typeface="Times New Roman"/>
              </a:rPr>
              <a:t>, A. </a:t>
            </a:r>
            <a:r>
              <a:rPr lang="en-US" sz="1600" b="0" i="0" u="none" strike="noStrike" cap="none" dirty="0" err="1">
                <a:solidFill>
                  <a:schemeClr val="dk1"/>
                </a:solidFill>
                <a:latin typeface="Times New Roman" panose="02020603050405020304" pitchFamily="18" charset="0"/>
                <a:ea typeface="Times New Roman"/>
                <a:cs typeface="Times New Roman" panose="02020603050405020304" pitchFamily="18" charset="0"/>
                <a:sym typeface="Times New Roman"/>
              </a:rPr>
              <a:t>Yudhana</a:t>
            </a:r>
            <a:r>
              <a:rPr lang="en-US" sz="1600" b="0" i="0" u="none" strike="noStrike" cap="none" dirty="0">
                <a:solidFill>
                  <a:schemeClr val="dk1"/>
                </a:solidFill>
                <a:latin typeface="Times New Roman" panose="02020603050405020304" pitchFamily="18" charset="0"/>
                <a:ea typeface="Times New Roman"/>
                <a:cs typeface="Times New Roman" panose="02020603050405020304" pitchFamily="18" charset="0"/>
                <a:sym typeface="Times New Roman"/>
              </a:rPr>
              <a:t> and </a:t>
            </a:r>
            <a:r>
              <a:rPr lang="en-US" sz="1600" b="0" i="0" u="none" strike="noStrike" cap="none" dirty="0" err="1">
                <a:solidFill>
                  <a:schemeClr val="dk1"/>
                </a:solidFill>
                <a:latin typeface="Times New Roman" panose="02020603050405020304" pitchFamily="18" charset="0"/>
                <a:ea typeface="Times New Roman"/>
                <a:cs typeface="Times New Roman" panose="02020603050405020304" pitchFamily="18" charset="0"/>
                <a:sym typeface="Times New Roman"/>
              </a:rPr>
              <a:t>Furizal</a:t>
            </a:r>
            <a:r>
              <a:rPr lang="en-US" sz="1600" b="0" i="0" u="none" strike="noStrike" cap="none" dirty="0">
                <a:solidFill>
                  <a:schemeClr val="dk1"/>
                </a:solidFill>
                <a:latin typeface="Times New Roman" panose="02020603050405020304" pitchFamily="18" charset="0"/>
                <a:ea typeface="Times New Roman"/>
                <a:cs typeface="Times New Roman" panose="02020603050405020304" pitchFamily="18" charset="0"/>
                <a:sym typeface="Times New Roman"/>
              </a:rPr>
              <a:t>, "Tsukamoto Fuzzy Inference System on Internet of Things-Based for Room Temperature and Humidity Control," in IEEE Access, vol. 11, pp. 6209-6227, 2023, </a:t>
            </a:r>
            <a:r>
              <a:rPr lang="en-US" sz="1600" b="0" i="0" u="none" strike="noStrike" cap="none" dirty="0" err="1">
                <a:solidFill>
                  <a:schemeClr val="dk1"/>
                </a:solidFill>
                <a:latin typeface="Times New Roman" panose="02020603050405020304" pitchFamily="18" charset="0"/>
                <a:ea typeface="Times New Roman"/>
                <a:cs typeface="Times New Roman" panose="02020603050405020304" pitchFamily="18" charset="0"/>
                <a:sym typeface="Times New Roman"/>
              </a:rPr>
              <a:t>doi</a:t>
            </a:r>
            <a:r>
              <a:rPr lang="en-US" sz="1600" b="0" i="0" u="none" strike="noStrike" cap="none" dirty="0">
                <a:solidFill>
                  <a:schemeClr val="dk1"/>
                </a:solidFill>
                <a:latin typeface="Times New Roman" panose="02020603050405020304" pitchFamily="18" charset="0"/>
                <a:ea typeface="Times New Roman"/>
                <a:cs typeface="Times New Roman" panose="02020603050405020304" pitchFamily="18" charset="0"/>
                <a:sym typeface="Times New Roman"/>
              </a:rPr>
              <a:t>: 10.1109/ACCESS.2023.3236183.</a:t>
            </a:r>
            <a:endParaRPr dirty="0">
              <a:latin typeface="Times New Roman" panose="02020603050405020304" pitchFamily="18" charset="0"/>
              <a:cs typeface="Times New Roman" panose="02020603050405020304" pitchFamily="18" charset="0"/>
            </a:endParaRPr>
          </a:p>
          <a:p>
            <a:pPr marL="444500" marR="0" lvl="0" indent="-342900" algn="just" rtl="0">
              <a:lnSpc>
                <a:spcPct val="100000"/>
              </a:lnSpc>
              <a:spcBef>
                <a:spcPts val="0"/>
              </a:spcBef>
              <a:spcAft>
                <a:spcPts val="0"/>
              </a:spcAft>
              <a:buClr>
                <a:schemeClr val="dk1"/>
              </a:buClr>
              <a:buSzPts val="1600"/>
              <a:buFont typeface="+mj-lt"/>
              <a:buAutoNum type="arabicPeriod"/>
            </a:pPr>
            <a:endParaRPr sz="1600" b="0" i="0" u="none" strike="noStrike" cap="none" dirty="0">
              <a:solidFill>
                <a:schemeClr val="dk1"/>
              </a:solidFill>
              <a:latin typeface="Times New Roman" panose="02020603050405020304" pitchFamily="18" charset="0"/>
              <a:ea typeface="Times New Roman"/>
              <a:cs typeface="Times New Roman" panose="02020603050405020304" pitchFamily="18" charset="0"/>
              <a:sym typeface="Times New Roman"/>
            </a:endParaRPr>
          </a:p>
          <a:p>
            <a:pPr marL="342900" marR="0" lvl="0" indent="-342900" algn="just" rtl="0">
              <a:lnSpc>
                <a:spcPct val="100000"/>
              </a:lnSpc>
              <a:spcBef>
                <a:spcPts val="0"/>
              </a:spcBef>
              <a:spcAft>
                <a:spcPts val="0"/>
              </a:spcAft>
              <a:buClr>
                <a:schemeClr val="dk1"/>
              </a:buClr>
              <a:buSzPts val="1600"/>
              <a:buFont typeface="+mj-lt"/>
              <a:buAutoNum type="arabicPeriod"/>
            </a:pPr>
            <a:r>
              <a:rPr lang="en-US" sz="1600" b="0" i="0" u="none" strike="noStrike" cap="none" dirty="0">
                <a:solidFill>
                  <a:schemeClr val="dk1"/>
                </a:solidFill>
                <a:latin typeface="Times New Roman" panose="02020603050405020304" pitchFamily="18" charset="0"/>
                <a:ea typeface="Times New Roman"/>
                <a:cs typeface="Times New Roman" panose="02020603050405020304" pitchFamily="18" charset="0"/>
                <a:sym typeface="Times New Roman"/>
              </a:rPr>
              <a:t>Raju, C.G., Sarkar, S., </a:t>
            </a:r>
            <a:r>
              <a:rPr lang="en-US" sz="1600" b="0" i="0" u="none" strike="noStrike" cap="none" dirty="0" err="1">
                <a:solidFill>
                  <a:schemeClr val="dk1"/>
                </a:solidFill>
                <a:latin typeface="Times New Roman" panose="02020603050405020304" pitchFamily="18" charset="0"/>
                <a:ea typeface="Times New Roman"/>
                <a:cs typeface="Times New Roman" panose="02020603050405020304" pitchFamily="18" charset="0"/>
                <a:sym typeface="Times New Roman"/>
              </a:rPr>
              <a:t>Canamedi</a:t>
            </a:r>
            <a:r>
              <a:rPr lang="en-US" sz="1600" b="0" i="0" u="none" strike="noStrike" cap="none" dirty="0">
                <a:solidFill>
                  <a:schemeClr val="dk1"/>
                </a:solidFill>
                <a:latin typeface="Times New Roman" panose="02020603050405020304" pitchFamily="18" charset="0"/>
                <a:ea typeface="Times New Roman"/>
                <a:cs typeface="Times New Roman" panose="02020603050405020304" pitchFamily="18" charset="0"/>
                <a:sym typeface="Times New Roman"/>
              </a:rPr>
              <a:t>, V., </a:t>
            </a:r>
            <a:r>
              <a:rPr lang="en-US" sz="1600" b="0" i="0" u="none" strike="noStrike" cap="none" dirty="0" err="1">
                <a:solidFill>
                  <a:schemeClr val="dk1"/>
                </a:solidFill>
                <a:latin typeface="Times New Roman" panose="02020603050405020304" pitchFamily="18" charset="0"/>
                <a:ea typeface="Times New Roman"/>
                <a:cs typeface="Times New Roman" panose="02020603050405020304" pitchFamily="18" charset="0"/>
                <a:sym typeface="Times New Roman"/>
              </a:rPr>
              <a:t>Parameshwaranaik</a:t>
            </a:r>
            <a:r>
              <a:rPr lang="en-US" sz="1600" b="0" i="0" u="none" strike="noStrike" cap="none" dirty="0">
                <a:solidFill>
                  <a:schemeClr val="dk1"/>
                </a:solidFill>
                <a:latin typeface="Times New Roman" panose="02020603050405020304" pitchFamily="18" charset="0"/>
                <a:ea typeface="Times New Roman"/>
                <a:cs typeface="Times New Roman" panose="02020603050405020304" pitchFamily="18" charset="0"/>
                <a:sym typeface="Times New Roman"/>
              </a:rPr>
              <a:t>, J., Sarkar, S. (2024). A Review of Silk Farming Automation Using Artificial Intelligence, Machine Learning, and Cloud-Based </a:t>
            </a:r>
            <a:r>
              <a:rPr lang="en-US" sz="1600" b="0" i="0" u="none" strike="noStrike" cap="none" dirty="0" err="1">
                <a:solidFill>
                  <a:schemeClr val="dk1"/>
                </a:solidFill>
                <a:latin typeface="Times New Roman" panose="02020603050405020304" pitchFamily="18" charset="0"/>
                <a:ea typeface="Times New Roman"/>
                <a:cs typeface="Times New Roman" panose="02020603050405020304" pitchFamily="18" charset="0"/>
                <a:sym typeface="Times New Roman"/>
              </a:rPr>
              <a:t>Solutions.Jyothi</a:t>
            </a:r>
            <a:r>
              <a:rPr lang="en-US" sz="1600" b="0" i="0" u="none" strike="noStrike" cap="none" dirty="0">
                <a:solidFill>
                  <a:schemeClr val="dk1"/>
                </a:solidFill>
                <a:latin typeface="Times New Roman" panose="02020603050405020304" pitchFamily="18" charset="0"/>
                <a:ea typeface="Times New Roman"/>
                <a:cs typeface="Times New Roman" panose="02020603050405020304" pitchFamily="18" charset="0"/>
                <a:sym typeface="Times New Roman"/>
              </a:rPr>
              <a:t>, S., Mamatha, D.M., Raju, P.J., Sultana, S., </a:t>
            </a:r>
            <a:r>
              <a:rPr lang="en-US" sz="1600" b="0" i="0" u="none" strike="noStrike" cap="none" dirty="0" err="1">
                <a:solidFill>
                  <a:schemeClr val="dk1"/>
                </a:solidFill>
                <a:latin typeface="Times New Roman" panose="02020603050405020304" pitchFamily="18" charset="0"/>
                <a:ea typeface="Times New Roman"/>
                <a:cs typeface="Times New Roman" panose="02020603050405020304" pitchFamily="18" charset="0"/>
                <a:sym typeface="Times New Roman"/>
              </a:rPr>
              <a:t>Seetharamulu</a:t>
            </a:r>
            <a:r>
              <a:rPr lang="en-US" sz="1600" b="0" i="0" u="none" strike="noStrike" cap="none" dirty="0">
                <a:solidFill>
                  <a:schemeClr val="dk1"/>
                </a:solidFill>
                <a:latin typeface="Times New Roman" panose="02020603050405020304" pitchFamily="18" charset="0"/>
                <a:ea typeface="Times New Roman"/>
                <a:cs typeface="Times New Roman" panose="02020603050405020304" pitchFamily="18" charset="0"/>
                <a:sym typeface="Times New Roman"/>
              </a:rPr>
              <a:t>, J. (2021). </a:t>
            </a:r>
            <a:endParaRPr dirty="0">
              <a:latin typeface="Times New Roman" panose="02020603050405020304" pitchFamily="18" charset="0"/>
              <a:cs typeface="Times New Roman" panose="02020603050405020304" pitchFamily="18" charset="0"/>
            </a:endParaRPr>
          </a:p>
          <a:p>
            <a:pPr marL="444500" marR="0" lvl="0" indent="-342900" algn="just" rtl="0">
              <a:lnSpc>
                <a:spcPct val="100000"/>
              </a:lnSpc>
              <a:spcBef>
                <a:spcPts val="0"/>
              </a:spcBef>
              <a:spcAft>
                <a:spcPts val="0"/>
              </a:spcAft>
              <a:buClr>
                <a:schemeClr val="dk1"/>
              </a:buClr>
              <a:buSzPts val="1600"/>
              <a:buFont typeface="+mj-lt"/>
              <a:buAutoNum type="arabicPeriod"/>
            </a:pPr>
            <a:endParaRPr sz="1600" b="0" i="0" u="none" strike="noStrike" cap="none" dirty="0">
              <a:solidFill>
                <a:schemeClr val="dk1"/>
              </a:solidFill>
              <a:latin typeface="Times New Roman" panose="02020603050405020304" pitchFamily="18" charset="0"/>
              <a:ea typeface="Times New Roman"/>
              <a:cs typeface="Times New Roman" panose="02020603050405020304" pitchFamily="18" charset="0"/>
              <a:sym typeface="Times New Roman"/>
            </a:endParaRPr>
          </a:p>
          <a:p>
            <a:pPr marL="342900" marR="0" lvl="0" indent="-342900" algn="just" rtl="0">
              <a:lnSpc>
                <a:spcPct val="100000"/>
              </a:lnSpc>
              <a:spcBef>
                <a:spcPts val="0"/>
              </a:spcBef>
              <a:spcAft>
                <a:spcPts val="0"/>
              </a:spcAft>
              <a:buClr>
                <a:schemeClr val="dk1"/>
              </a:buClr>
              <a:buSzPts val="1600"/>
              <a:buFont typeface="+mj-lt"/>
              <a:buAutoNum type="arabicPeriod"/>
            </a:pPr>
            <a:r>
              <a:rPr lang="en-US" sz="1600" b="0" i="0" u="none" strike="noStrike" cap="none" dirty="0">
                <a:solidFill>
                  <a:schemeClr val="dk1"/>
                </a:solidFill>
                <a:latin typeface="Times New Roman" panose="02020603050405020304" pitchFamily="18" charset="0"/>
                <a:ea typeface="Times New Roman"/>
                <a:cs typeface="Times New Roman" panose="02020603050405020304" pitchFamily="18" charset="0"/>
                <a:sym typeface="Times New Roman"/>
              </a:rPr>
              <a:t>A Study on the Sericulture Farm Automation System Using the Internet of Things (IoT). In: Jyothi, S., Mamatha, D.M., Zhang, YD., Raju, K.S. (eds) Proceedings of the 2nd International Conference on Computational and Bio Engineering.</a:t>
            </a:r>
            <a:endParaRPr dirty="0">
              <a:latin typeface="Times New Roman" panose="02020603050405020304" pitchFamily="18" charset="0"/>
              <a:cs typeface="Times New Roman" panose="02020603050405020304" pitchFamily="18" charset="0"/>
            </a:endParaRPr>
          </a:p>
          <a:p>
            <a:pPr marL="444500" marR="0" lvl="0" indent="-342900" algn="just" rtl="0">
              <a:lnSpc>
                <a:spcPct val="100000"/>
              </a:lnSpc>
              <a:spcBef>
                <a:spcPts val="0"/>
              </a:spcBef>
              <a:spcAft>
                <a:spcPts val="0"/>
              </a:spcAft>
              <a:buClr>
                <a:schemeClr val="dk1"/>
              </a:buClr>
              <a:buSzPts val="1600"/>
              <a:buFont typeface="+mj-lt"/>
              <a:buAutoNum type="arabicPeriod"/>
            </a:pPr>
            <a:endParaRPr sz="1600" b="0" i="0" u="none" strike="noStrike" cap="none" dirty="0">
              <a:solidFill>
                <a:schemeClr val="dk1"/>
              </a:solidFill>
              <a:latin typeface="Times New Roman" panose="02020603050405020304" pitchFamily="18" charset="0"/>
              <a:ea typeface="Times New Roman"/>
              <a:cs typeface="Times New Roman" panose="02020603050405020304" pitchFamily="18" charset="0"/>
              <a:sym typeface="Times New Roman"/>
            </a:endParaRPr>
          </a:p>
          <a:p>
            <a:pPr marL="342900" marR="0" lvl="0" indent="-342900" algn="just" rtl="0">
              <a:lnSpc>
                <a:spcPct val="100000"/>
              </a:lnSpc>
              <a:spcBef>
                <a:spcPts val="0"/>
              </a:spcBef>
              <a:spcAft>
                <a:spcPts val="0"/>
              </a:spcAft>
              <a:buClr>
                <a:schemeClr val="dk1"/>
              </a:buClr>
              <a:buSzPts val="1600"/>
              <a:buFont typeface="+mj-lt"/>
              <a:buAutoNum type="arabicPeriod"/>
            </a:pPr>
            <a:r>
              <a:rPr lang="en-US" sz="1600" b="0" i="0" u="none" strike="noStrike" cap="none" dirty="0">
                <a:solidFill>
                  <a:schemeClr val="dk1"/>
                </a:solidFill>
                <a:latin typeface="Times New Roman" panose="02020603050405020304" pitchFamily="18" charset="0"/>
                <a:ea typeface="Times New Roman"/>
                <a:cs typeface="Times New Roman" panose="02020603050405020304" pitchFamily="18" charset="0"/>
                <a:sym typeface="Times New Roman"/>
              </a:rPr>
              <a:t>Z. Dong, X. Li, Z. Li and Y. Hou, "Modeling Simulation and Temperature Control on Thermal Characteristics of Airborne Liquid Cooling System," in IEEE Access, vol. 8, pp. 113112-113120, 2020, </a:t>
            </a:r>
            <a:r>
              <a:rPr lang="en-US" sz="1600" b="0" i="0" u="none" strike="noStrike" cap="none" dirty="0" err="1">
                <a:solidFill>
                  <a:schemeClr val="dk1"/>
                </a:solidFill>
                <a:latin typeface="Times New Roman" panose="02020603050405020304" pitchFamily="18" charset="0"/>
                <a:ea typeface="Times New Roman"/>
                <a:cs typeface="Times New Roman" panose="02020603050405020304" pitchFamily="18" charset="0"/>
                <a:sym typeface="Times New Roman"/>
              </a:rPr>
              <a:t>doi</a:t>
            </a:r>
            <a:r>
              <a:rPr lang="en-US" sz="1600" b="0" i="0" u="none" strike="noStrike" cap="none" dirty="0">
                <a:solidFill>
                  <a:schemeClr val="dk1"/>
                </a:solidFill>
                <a:latin typeface="Times New Roman" panose="02020603050405020304" pitchFamily="18" charset="0"/>
                <a:ea typeface="Times New Roman"/>
                <a:cs typeface="Times New Roman" panose="02020603050405020304" pitchFamily="18" charset="0"/>
                <a:sym typeface="Times New Roman"/>
              </a:rPr>
              <a:t>: 10.1109/ACCESS.2020.2997676.</a:t>
            </a:r>
            <a:endParaRPr sz="1600" b="0" i="0" u="none" strike="noStrike" cap="none" dirty="0">
              <a:solidFill>
                <a:schemeClr val="dk1"/>
              </a:solidFill>
              <a:latin typeface="Times New Roman" panose="02020603050405020304" pitchFamily="18" charset="0"/>
              <a:ea typeface="Times New Roman"/>
              <a:cs typeface="Times New Roman" panose="02020603050405020304" pitchFamily="18" charset="0"/>
              <a:sym typeface="Times New Roman"/>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18"/>
          <p:cNvSpPr txBox="1"/>
          <p:nvPr/>
        </p:nvSpPr>
        <p:spPr>
          <a:xfrm>
            <a:off x="3718420" y="2875002"/>
            <a:ext cx="6094602" cy="110799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6600"/>
              <a:buFont typeface="Arial"/>
              <a:buNone/>
            </a:pPr>
            <a:r>
              <a:rPr lang="en-US" sz="6600" b="0" i="0" u="none" strike="noStrike" cap="none">
                <a:solidFill>
                  <a:schemeClr val="dk2"/>
                </a:solidFill>
                <a:latin typeface="Times New Roman"/>
                <a:ea typeface="Times New Roman"/>
                <a:cs typeface="Times New Roman"/>
                <a:sym typeface="Times New Roman"/>
              </a:rPr>
              <a:t>THANK YOU</a:t>
            </a:r>
            <a:endParaRPr sz="6600" b="0" i="0" u="none" strike="noStrike" cap="none">
              <a:solidFill>
                <a:schemeClr val="dk2"/>
              </a:solidFill>
              <a:latin typeface="Times New Roman"/>
              <a:ea typeface="Times New Roman"/>
              <a:cs typeface="Times New Roman"/>
              <a:sym typeface="Times New Roman"/>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3"/>
          <p:cNvSpPr txBox="1">
            <a:spLocks noGrp="1"/>
          </p:cNvSpPr>
          <p:nvPr>
            <p:ph type="title"/>
          </p:nvPr>
        </p:nvSpPr>
        <p:spPr>
          <a:xfrm>
            <a:off x="3886004" y="687540"/>
            <a:ext cx="4850700" cy="429600"/>
          </a:xfrm>
          <a:prstGeom prst="rect">
            <a:avLst/>
          </a:prstGeom>
          <a:noFill/>
          <a:ln>
            <a:noFill/>
          </a:ln>
        </p:spPr>
        <p:txBody>
          <a:bodyPr spcFirstLastPara="1" wrap="square" lIns="0" tIns="0" rIns="0" bIns="0" anchor="t" anchorCtr="0">
            <a:noAutofit/>
          </a:bodyPr>
          <a:lstStyle/>
          <a:p>
            <a:pPr marL="0" lvl="0" indent="0" algn="ctr" rtl="0">
              <a:lnSpc>
                <a:spcPct val="100000"/>
              </a:lnSpc>
              <a:spcBef>
                <a:spcPts val="0"/>
              </a:spcBef>
              <a:spcAft>
                <a:spcPts val="0"/>
              </a:spcAft>
              <a:buSzPts val="1400"/>
              <a:buNone/>
            </a:pPr>
            <a:r>
              <a:rPr lang="en-US" sz="3200">
                <a:solidFill>
                  <a:srgbClr val="FF0000"/>
                </a:solidFill>
                <a:latin typeface="Times New Roman"/>
                <a:ea typeface="Times New Roman"/>
                <a:cs typeface="Times New Roman"/>
                <a:sym typeface="Times New Roman"/>
              </a:rPr>
              <a:t>PROBLEM STATEMENT</a:t>
            </a:r>
            <a:endParaRPr sz="3200">
              <a:solidFill>
                <a:srgbClr val="FF0000"/>
              </a:solidFill>
              <a:latin typeface="Times New Roman"/>
              <a:ea typeface="Times New Roman"/>
              <a:cs typeface="Times New Roman"/>
              <a:sym typeface="Times New Roman"/>
            </a:endParaRPr>
          </a:p>
        </p:txBody>
      </p:sp>
      <p:sp>
        <p:nvSpPr>
          <p:cNvPr id="62" name="Google Shape;62;p3"/>
          <p:cNvSpPr txBox="1">
            <a:spLocks noGrp="1"/>
          </p:cNvSpPr>
          <p:nvPr>
            <p:ph type="body" idx="1"/>
          </p:nvPr>
        </p:nvSpPr>
        <p:spPr>
          <a:xfrm>
            <a:off x="897622" y="1528010"/>
            <a:ext cx="6434356" cy="4986900"/>
          </a:xfrm>
          <a:prstGeom prst="rect">
            <a:avLst/>
          </a:prstGeom>
          <a:noFill/>
          <a:ln>
            <a:noFill/>
          </a:ln>
        </p:spPr>
        <p:txBody>
          <a:bodyPr spcFirstLastPara="1" wrap="square" lIns="0" tIns="0" rIns="0" bIns="0" anchor="t" anchorCtr="0">
            <a:noAutofit/>
          </a:bodyPr>
          <a:lstStyle/>
          <a:p>
            <a:pPr marL="457200" lvl="0" indent="-228600" algn="just" rtl="0">
              <a:lnSpc>
                <a:spcPct val="100000"/>
              </a:lnSpc>
              <a:spcBef>
                <a:spcPts val="0"/>
              </a:spcBef>
              <a:spcAft>
                <a:spcPts val="0"/>
              </a:spcAft>
              <a:buSzPts val="1400"/>
              <a:buNone/>
            </a:pPr>
            <a:r>
              <a:rPr lang="en-US" sz="1800" dirty="0"/>
              <a:t>			Sericulture, the cultivation of silkworms for silk production, faces several challenges that hinder its efficiency and productivity. Traditional methods rely heavily on manual labor and constant monitoring, leading to inconsistencies in maintaining optimal conditions for silkworm growth. Key issues include:</a:t>
            </a:r>
            <a:endParaRPr dirty="0"/>
          </a:p>
          <a:p>
            <a:pPr marL="457200" lvl="0" indent="-228600" algn="l" rtl="0">
              <a:lnSpc>
                <a:spcPct val="100000"/>
              </a:lnSpc>
              <a:spcBef>
                <a:spcPts val="0"/>
              </a:spcBef>
              <a:spcAft>
                <a:spcPts val="0"/>
              </a:spcAft>
              <a:buSzPts val="1400"/>
              <a:buNone/>
            </a:pPr>
            <a:endParaRPr sz="1800" dirty="0"/>
          </a:p>
          <a:p>
            <a:pPr marL="571500" lvl="0" indent="-342900" algn="just" rtl="0">
              <a:lnSpc>
                <a:spcPct val="100000"/>
              </a:lnSpc>
              <a:spcBef>
                <a:spcPts val="0"/>
              </a:spcBef>
              <a:spcAft>
                <a:spcPts val="0"/>
              </a:spcAft>
              <a:buSzPts val="1400"/>
              <a:buFont typeface="Arial"/>
              <a:buAutoNum type="arabicPeriod"/>
            </a:pPr>
            <a:r>
              <a:rPr lang="en-US" sz="1800" b="1" dirty="0"/>
              <a:t>Inconsistent Environmental Control</a:t>
            </a:r>
            <a:r>
              <a:rPr lang="en-US" sz="1800" dirty="0"/>
              <a:t>: Maintaining the ideal </a:t>
            </a:r>
            <a:r>
              <a:rPr lang="en-US" sz="1800" b="1" dirty="0"/>
              <a:t>temperature (25-29°C) </a:t>
            </a:r>
            <a:r>
              <a:rPr lang="en-US" sz="1800" dirty="0"/>
              <a:t>and </a:t>
            </a:r>
            <a:r>
              <a:rPr lang="en-US" sz="1800" b="1" dirty="0"/>
              <a:t>humidity levels (70-80%) </a:t>
            </a:r>
            <a:r>
              <a:rPr lang="en-US" sz="1800" dirty="0"/>
              <a:t>manually is labor-intensive and prone to human error, affecting the health and productivity of silkworms.</a:t>
            </a:r>
            <a:endParaRPr dirty="0"/>
          </a:p>
          <a:p>
            <a:pPr marL="774700" lvl="0" indent="-457200" algn="just" rtl="0">
              <a:lnSpc>
                <a:spcPct val="100000"/>
              </a:lnSpc>
              <a:spcBef>
                <a:spcPts val="0"/>
              </a:spcBef>
              <a:spcAft>
                <a:spcPts val="0"/>
              </a:spcAft>
              <a:buSzPts val="1400"/>
              <a:buFont typeface="+mj-lt"/>
              <a:buAutoNum type="arabicPeriod"/>
            </a:pPr>
            <a:endParaRPr dirty="0"/>
          </a:p>
          <a:p>
            <a:pPr marL="571500" lvl="0" indent="-342900" algn="just" rtl="0">
              <a:lnSpc>
                <a:spcPct val="100000"/>
              </a:lnSpc>
              <a:spcBef>
                <a:spcPts val="0"/>
              </a:spcBef>
              <a:spcAft>
                <a:spcPts val="0"/>
              </a:spcAft>
              <a:buSzPts val="1400"/>
              <a:buFont typeface="Arial"/>
              <a:buAutoNum type="arabicPeriod"/>
            </a:pPr>
            <a:r>
              <a:rPr lang="en-US" sz="1800" b="1" dirty="0"/>
              <a:t>Feeding and Waste Management</a:t>
            </a:r>
            <a:r>
              <a:rPr lang="en-US" sz="1800" dirty="0"/>
              <a:t>: Manual feeding of mulberry leaves and cleaning of waste is time-consuming and inefficient, leading to suboptimal growth conditions and increased labor costs.</a:t>
            </a:r>
            <a:endParaRPr dirty="0"/>
          </a:p>
          <a:p>
            <a:pPr marL="228600" lvl="0" indent="0" algn="l" rtl="0">
              <a:lnSpc>
                <a:spcPct val="100000"/>
              </a:lnSpc>
              <a:spcBef>
                <a:spcPts val="0"/>
              </a:spcBef>
              <a:spcAft>
                <a:spcPts val="0"/>
              </a:spcAft>
              <a:buSzPts val="1400"/>
              <a:buNone/>
            </a:pPr>
            <a:endParaRPr sz="1800" b="1" dirty="0"/>
          </a:p>
        </p:txBody>
      </p:sp>
      <p:pic>
        <p:nvPicPr>
          <p:cNvPr id="63" name="Google Shape;63;p3"/>
          <p:cNvPicPr preferRelativeResize="0"/>
          <p:nvPr/>
        </p:nvPicPr>
        <p:blipFill rotWithShape="1">
          <a:blip r:embed="rId3">
            <a:alphaModFix/>
          </a:blip>
          <a:srcRect/>
          <a:stretch/>
        </p:blipFill>
        <p:spPr>
          <a:xfrm>
            <a:off x="7790575" y="1530024"/>
            <a:ext cx="4029075" cy="2348847"/>
          </a:xfrm>
          <a:prstGeom prst="rect">
            <a:avLst/>
          </a:prstGeom>
          <a:noFill/>
          <a:ln>
            <a:noFill/>
          </a:ln>
        </p:spPr>
      </p:pic>
      <p:pic>
        <p:nvPicPr>
          <p:cNvPr id="64" name="Google Shape;64;p3"/>
          <p:cNvPicPr preferRelativeResize="0"/>
          <p:nvPr/>
        </p:nvPicPr>
        <p:blipFill rotWithShape="1">
          <a:blip r:embed="rId4">
            <a:alphaModFix/>
          </a:blip>
          <a:srcRect/>
          <a:stretch/>
        </p:blipFill>
        <p:spPr>
          <a:xfrm>
            <a:off x="7790575" y="3892562"/>
            <a:ext cx="4029075" cy="2348847"/>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Google Shape;69;p4"/>
          <p:cNvSpPr txBox="1">
            <a:spLocks noGrp="1"/>
          </p:cNvSpPr>
          <p:nvPr>
            <p:ph type="title"/>
          </p:nvPr>
        </p:nvSpPr>
        <p:spPr>
          <a:xfrm>
            <a:off x="3668395" y="562610"/>
            <a:ext cx="5134610" cy="504825"/>
          </a:xfrm>
          <a:prstGeom prst="rect">
            <a:avLst/>
          </a:prstGeom>
          <a:noFill/>
          <a:ln>
            <a:noFill/>
          </a:ln>
        </p:spPr>
        <p:txBody>
          <a:bodyPr spcFirstLastPara="1" wrap="square" lIns="0" tIns="12700" rIns="0" bIns="0" anchor="t" anchorCtr="0">
            <a:spAutoFit/>
          </a:bodyPr>
          <a:lstStyle/>
          <a:p>
            <a:pPr marL="12700" lvl="0" indent="0" algn="ctr" rtl="0">
              <a:lnSpc>
                <a:spcPct val="100000"/>
              </a:lnSpc>
              <a:spcBef>
                <a:spcPts val="0"/>
              </a:spcBef>
              <a:spcAft>
                <a:spcPts val="0"/>
              </a:spcAft>
              <a:buSzPts val="1400"/>
              <a:buNone/>
            </a:pPr>
            <a:r>
              <a:rPr lang="en-US" sz="3200">
                <a:solidFill>
                  <a:srgbClr val="FF0000"/>
                </a:solidFill>
                <a:latin typeface="Times New Roman"/>
                <a:ea typeface="Times New Roman"/>
                <a:cs typeface="Times New Roman"/>
                <a:sym typeface="Times New Roman"/>
              </a:rPr>
              <a:t>OBJECTIVE</a:t>
            </a:r>
            <a:endParaRPr sz="3200">
              <a:solidFill>
                <a:srgbClr val="FF0000"/>
              </a:solidFill>
              <a:latin typeface="Times New Roman"/>
              <a:ea typeface="Times New Roman"/>
              <a:cs typeface="Times New Roman"/>
              <a:sym typeface="Times New Roman"/>
            </a:endParaRPr>
          </a:p>
        </p:txBody>
      </p:sp>
      <p:sp>
        <p:nvSpPr>
          <p:cNvPr id="70" name="Google Shape;70;p4"/>
          <p:cNvSpPr txBox="1"/>
          <p:nvPr/>
        </p:nvSpPr>
        <p:spPr>
          <a:xfrm>
            <a:off x="1337187" y="1583735"/>
            <a:ext cx="10048568" cy="3114100"/>
          </a:xfrm>
          <a:prstGeom prst="rect">
            <a:avLst/>
          </a:prstGeom>
          <a:noFill/>
          <a:ln>
            <a:noFill/>
          </a:ln>
        </p:spPr>
        <p:txBody>
          <a:bodyPr spcFirstLastPara="1" wrap="square" lIns="0" tIns="12700" rIns="0" bIns="0" anchor="t" anchorCtr="0">
            <a:noAutofit/>
          </a:bodyPr>
          <a:lstStyle/>
          <a:p>
            <a:pPr marL="12065" marR="0" lvl="0" indent="0" algn="just"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Times New Roman"/>
                <a:ea typeface="Times New Roman"/>
                <a:cs typeface="Times New Roman"/>
                <a:sym typeface="Times New Roman"/>
              </a:rPr>
              <a:t>	The project aims to modernize sericulture through automation. It focuses on three main areas are </a:t>
            </a:r>
            <a:r>
              <a:rPr lang="en-US" sz="2400" b="1" i="0" u="none" strike="noStrike" cap="none">
                <a:solidFill>
                  <a:srgbClr val="000000"/>
                </a:solidFill>
                <a:latin typeface="Times New Roman"/>
                <a:ea typeface="Times New Roman"/>
                <a:cs typeface="Times New Roman"/>
                <a:sym typeface="Times New Roman"/>
              </a:rPr>
              <a:t>automating environmental control using temperature and humidity sensors </a:t>
            </a:r>
            <a:r>
              <a:rPr lang="en-US" sz="2400" b="0" i="0" u="none" strike="noStrike" cap="none">
                <a:solidFill>
                  <a:srgbClr val="000000"/>
                </a:solidFill>
                <a:latin typeface="Times New Roman"/>
                <a:ea typeface="Times New Roman"/>
                <a:cs typeface="Times New Roman"/>
                <a:sym typeface="Times New Roman"/>
              </a:rPr>
              <a:t>with heaters and coolers and </a:t>
            </a:r>
            <a:r>
              <a:rPr lang="en-US" sz="2400" b="1" i="0" u="none" strike="noStrike" cap="none">
                <a:solidFill>
                  <a:srgbClr val="000000"/>
                </a:solidFill>
                <a:latin typeface="Times New Roman"/>
                <a:ea typeface="Times New Roman"/>
                <a:cs typeface="Times New Roman"/>
                <a:sym typeface="Times New Roman"/>
              </a:rPr>
              <a:t>optimizing feeding with </a:t>
            </a:r>
            <a:r>
              <a:rPr lang="en-US" sz="2400" b="1" i="0" u="none" strike="noStrike" cap="none">
                <a:solidFill>
                  <a:schemeClr val="dk1"/>
                </a:solidFill>
                <a:latin typeface="Times New Roman"/>
                <a:ea typeface="Times New Roman"/>
                <a:cs typeface="Times New Roman"/>
                <a:sym typeface="Times New Roman"/>
              </a:rPr>
              <a:t>stepper motor </a:t>
            </a:r>
            <a:r>
              <a:rPr lang="en-US" sz="2400" b="0" i="0" u="none" strike="noStrike" cap="none">
                <a:solidFill>
                  <a:srgbClr val="000000"/>
                </a:solidFill>
                <a:latin typeface="Times New Roman"/>
                <a:ea typeface="Times New Roman"/>
                <a:cs typeface="Times New Roman"/>
                <a:sym typeface="Times New Roman"/>
              </a:rPr>
              <a:t>and</a:t>
            </a:r>
            <a:r>
              <a:rPr lang="en-US" sz="2400" b="1" i="0" u="none" strike="noStrike" cap="none">
                <a:solidFill>
                  <a:srgbClr val="000000"/>
                </a:solidFill>
                <a:latin typeface="Times New Roman"/>
                <a:ea typeface="Times New Roman"/>
                <a:cs typeface="Times New Roman"/>
                <a:sym typeface="Times New Roman"/>
              </a:rPr>
              <a:t> waste management </a:t>
            </a:r>
            <a:r>
              <a:rPr lang="en-US" sz="2400" b="0" i="0" u="none" strike="noStrike" cap="none">
                <a:solidFill>
                  <a:srgbClr val="000000"/>
                </a:solidFill>
                <a:latin typeface="Times New Roman"/>
                <a:ea typeface="Times New Roman"/>
                <a:cs typeface="Times New Roman"/>
                <a:sym typeface="Times New Roman"/>
              </a:rPr>
              <a:t>with air blower</a:t>
            </a:r>
            <a:r>
              <a:rPr lang="en-US" sz="2400" b="1" i="0" u="none" strike="noStrike" cap="none">
                <a:solidFill>
                  <a:srgbClr val="000000"/>
                </a:solidFill>
                <a:latin typeface="Times New Roman"/>
                <a:ea typeface="Times New Roman"/>
                <a:cs typeface="Times New Roman"/>
                <a:sym typeface="Times New Roman"/>
              </a:rPr>
              <a:t>.</a:t>
            </a:r>
            <a:endParaRPr sz="2400" b="0" i="0" u="none" strike="noStrike" cap="none">
              <a:solidFill>
                <a:schemeClr val="dk1"/>
              </a:solidFill>
              <a:latin typeface="Times New Roman"/>
              <a:ea typeface="Times New Roman"/>
              <a:cs typeface="Times New Roman"/>
              <a:sym typeface="Times New Roman"/>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Google Shape;75;p5"/>
          <p:cNvSpPr txBox="1">
            <a:spLocks noGrp="1"/>
          </p:cNvSpPr>
          <p:nvPr>
            <p:ph type="title"/>
          </p:nvPr>
        </p:nvSpPr>
        <p:spPr>
          <a:xfrm>
            <a:off x="3870528" y="116868"/>
            <a:ext cx="4850817" cy="492443"/>
          </a:xfrm>
          <a:prstGeom prst="rect">
            <a:avLst/>
          </a:prstGeom>
          <a:noFill/>
          <a:ln>
            <a:noFill/>
          </a:ln>
        </p:spPr>
        <p:txBody>
          <a:bodyPr spcFirstLastPara="1" wrap="square" lIns="0" tIns="0" rIns="0" bIns="0" anchor="t" anchorCtr="0">
            <a:spAutoFit/>
          </a:bodyPr>
          <a:lstStyle/>
          <a:p>
            <a:pPr marL="0" lvl="0" indent="0" algn="ctr" rtl="0">
              <a:lnSpc>
                <a:spcPct val="100000"/>
              </a:lnSpc>
              <a:spcBef>
                <a:spcPts val="0"/>
              </a:spcBef>
              <a:spcAft>
                <a:spcPts val="0"/>
              </a:spcAft>
              <a:buSzPts val="1400"/>
              <a:buNone/>
            </a:pPr>
            <a:r>
              <a:rPr lang="en-US" sz="3200">
                <a:solidFill>
                  <a:srgbClr val="FF0000"/>
                </a:solidFill>
                <a:latin typeface="Times New Roman"/>
                <a:ea typeface="Times New Roman"/>
                <a:cs typeface="Times New Roman"/>
                <a:sym typeface="Times New Roman"/>
              </a:rPr>
              <a:t>LITERATURE REVIEW</a:t>
            </a:r>
            <a:endParaRPr sz="3200">
              <a:latin typeface="Times New Roman"/>
              <a:ea typeface="Times New Roman"/>
              <a:cs typeface="Times New Roman"/>
              <a:sym typeface="Times New Roman"/>
            </a:endParaRPr>
          </a:p>
        </p:txBody>
      </p:sp>
      <p:sp>
        <p:nvSpPr>
          <p:cNvPr id="76" name="Google Shape;76;p5"/>
          <p:cNvSpPr txBox="1"/>
          <p:nvPr/>
        </p:nvSpPr>
        <p:spPr>
          <a:xfrm>
            <a:off x="2306972" y="1635853"/>
            <a:ext cx="7977931" cy="386732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aphicFrame>
        <p:nvGraphicFramePr>
          <p:cNvPr id="77" name="Google Shape;77;p5"/>
          <p:cNvGraphicFramePr/>
          <p:nvPr>
            <p:extLst>
              <p:ext uri="{D42A27DB-BD31-4B8C-83A1-F6EECF244321}">
                <p14:modId xmlns:p14="http://schemas.microsoft.com/office/powerpoint/2010/main" val="4154917726"/>
              </p:ext>
            </p:extLst>
          </p:nvPr>
        </p:nvGraphicFramePr>
        <p:xfrm>
          <a:off x="1130710" y="1061885"/>
          <a:ext cx="10939575" cy="5474725"/>
        </p:xfrm>
        <a:graphic>
          <a:graphicData uri="http://schemas.openxmlformats.org/drawingml/2006/table">
            <a:tbl>
              <a:tblPr>
                <a:noFill/>
                <a:tableStyleId>{E723FBB8-2962-4880-AD00-7DCE95F4129D}</a:tableStyleId>
              </a:tblPr>
              <a:tblGrid>
                <a:gridCol w="851450">
                  <a:extLst>
                    <a:ext uri="{9D8B030D-6E8A-4147-A177-3AD203B41FA5}">
                      <a16:colId xmlns:a16="http://schemas.microsoft.com/office/drawing/2014/main" val="20000"/>
                    </a:ext>
                  </a:extLst>
                </a:gridCol>
                <a:gridCol w="2382625">
                  <a:extLst>
                    <a:ext uri="{9D8B030D-6E8A-4147-A177-3AD203B41FA5}">
                      <a16:colId xmlns:a16="http://schemas.microsoft.com/office/drawing/2014/main" val="20001"/>
                    </a:ext>
                  </a:extLst>
                </a:gridCol>
                <a:gridCol w="2099800">
                  <a:extLst>
                    <a:ext uri="{9D8B030D-6E8A-4147-A177-3AD203B41FA5}">
                      <a16:colId xmlns:a16="http://schemas.microsoft.com/office/drawing/2014/main" val="20002"/>
                    </a:ext>
                  </a:extLst>
                </a:gridCol>
                <a:gridCol w="2082100">
                  <a:extLst>
                    <a:ext uri="{9D8B030D-6E8A-4147-A177-3AD203B41FA5}">
                      <a16:colId xmlns:a16="http://schemas.microsoft.com/office/drawing/2014/main" val="20003"/>
                    </a:ext>
                  </a:extLst>
                </a:gridCol>
                <a:gridCol w="3523600">
                  <a:extLst>
                    <a:ext uri="{9D8B030D-6E8A-4147-A177-3AD203B41FA5}">
                      <a16:colId xmlns:a16="http://schemas.microsoft.com/office/drawing/2014/main" val="20004"/>
                    </a:ext>
                  </a:extLst>
                </a:gridCol>
              </a:tblGrid>
              <a:tr h="750250">
                <a:tc>
                  <a:txBody>
                    <a:bodyPr/>
                    <a:lstStyle/>
                    <a:p>
                      <a:pPr marL="0" marR="0" lvl="0" indent="0" algn="ctr" rtl="0">
                        <a:lnSpc>
                          <a:spcPct val="100000"/>
                        </a:lnSpc>
                        <a:spcBef>
                          <a:spcPts val="0"/>
                        </a:spcBef>
                        <a:spcAft>
                          <a:spcPts val="0"/>
                        </a:spcAft>
                        <a:buClr>
                          <a:srgbClr val="000000"/>
                        </a:buClr>
                        <a:buSzPts val="1800"/>
                        <a:buFont typeface="Arial"/>
                        <a:buNone/>
                      </a:pPr>
                      <a:r>
                        <a:rPr lang="en-US" sz="1400" b="1" u="none" strike="noStrike" cap="none">
                          <a:latin typeface="Times New Roman"/>
                          <a:ea typeface="Times New Roman"/>
                          <a:cs typeface="Times New Roman"/>
                          <a:sym typeface="Times New Roman"/>
                        </a:rPr>
                        <a:t>S.NO </a:t>
                      </a:r>
                      <a:endParaRPr sz="1400" b="1" u="none" strike="noStrike" cap="none">
                        <a:solidFill>
                          <a:schemeClr val="lt1"/>
                        </a:solidFill>
                        <a:latin typeface="Times New Roman"/>
                        <a:ea typeface="Times New Roman"/>
                        <a:cs typeface="Times New Roman"/>
                        <a:sym typeface="Times New Roman"/>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1800"/>
                        <a:buFont typeface="Arial"/>
                        <a:buNone/>
                      </a:pPr>
                      <a:r>
                        <a:rPr lang="en-US" sz="1400" b="1" u="none" strike="noStrike" cap="none">
                          <a:latin typeface="Times New Roman"/>
                          <a:ea typeface="Times New Roman"/>
                          <a:cs typeface="Times New Roman"/>
                          <a:sym typeface="Times New Roman"/>
                        </a:rPr>
                        <a:t>TITLE</a:t>
                      </a:r>
                      <a:endParaRPr sz="1400" b="1" u="none" strike="noStrike" cap="none">
                        <a:solidFill>
                          <a:schemeClr val="lt1"/>
                        </a:solidFill>
                        <a:latin typeface="Times New Roman"/>
                        <a:ea typeface="Times New Roman"/>
                        <a:cs typeface="Times New Roman"/>
                        <a:sym typeface="Times New Roman"/>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1800"/>
                        <a:buFont typeface="Arial"/>
                        <a:buNone/>
                      </a:pPr>
                      <a:r>
                        <a:rPr lang="en-US" sz="1400" b="1" u="none" strike="noStrike" cap="none">
                          <a:latin typeface="Times New Roman"/>
                          <a:ea typeface="Times New Roman"/>
                          <a:cs typeface="Times New Roman"/>
                          <a:sym typeface="Times New Roman"/>
                        </a:rPr>
                        <a:t>AUTHOR NAME</a:t>
                      </a:r>
                      <a:endParaRPr sz="1400" b="1" u="none" strike="noStrike" cap="none">
                        <a:solidFill>
                          <a:schemeClr val="lt1"/>
                        </a:solidFill>
                        <a:latin typeface="Times New Roman"/>
                        <a:ea typeface="Times New Roman"/>
                        <a:cs typeface="Times New Roman"/>
                        <a:sym typeface="Times New Roman"/>
                      </a:endParaRPr>
                    </a:p>
                  </a:txBody>
                  <a:tcPr marL="91450" marR="91450" marT="45725" marB="45725"/>
                </a:tc>
                <a:tc>
                  <a:txBody>
                    <a:bodyPr/>
                    <a:lstStyle/>
                    <a:p>
                      <a:pPr marL="0" marR="0" lvl="0" indent="0" algn="ctr" rtl="0">
                        <a:lnSpc>
                          <a:spcPct val="100000"/>
                        </a:lnSpc>
                        <a:spcBef>
                          <a:spcPts val="0"/>
                        </a:spcBef>
                        <a:spcAft>
                          <a:spcPts val="0"/>
                        </a:spcAft>
                        <a:buClr>
                          <a:schemeClr val="dk1"/>
                        </a:buClr>
                        <a:buSzPts val="1800"/>
                        <a:buFont typeface="Times New Roman"/>
                        <a:buNone/>
                      </a:pPr>
                      <a:r>
                        <a:rPr lang="en-US" sz="1400" b="1" u="none" strike="noStrike" cap="none">
                          <a:latin typeface="Times New Roman"/>
                          <a:ea typeface="Times New Roman"/>
                          <a:cs typeface="Times New Roman"/>
                          <a:sym typeface="Times New Roman"/>
                        </a:rPr>
                        <a:t>JOURNAL NAME &amp; YEAR </a:t>
                      </a:r>
                      <a:endParaRPr sz="1400" b="1" u="none" strike="noStrike" cap="none">
                        <a:solidFill>
                          <a:schemeClr val="lt1"/>
                        </a:solidFill>
                        <a:latin typeface="Times New Roman"/>
                        <a:ea typeface="Times New Roman"/>
                        <a:cs typeface="Times New Roman"/>
                        <a:sym typeface="Times New Roman"/>
                      </a:endParaRPr>
                    </a:p>
                    <a:p>
                      <a:pPr marL="0" marR="0" lvl="0" indent="0" algn="ctr" rtl="0">
                        <a:lnSpc>
                          <a:spcPct val="100000"/>
                        </a:lnSpc>
                        <a:spcBef>
                          <a:spcPts val="0"/>
                        </a:spcBef>
                        <a:spcAft>
                          <a:spcPts val="0"/>
                        </a:spcAft>
                        <a:buClr>
                          <a:srgbClr val="000000"/>
                        </a:buClr>
                        <a:buSzPts val="1800"/>
                        <a:buFont typeface="Arial"/>
                        <a:buNone/>
                      </a:pPr>
                      <a:r>
                        <a:rPr lang="en-US" sz="1400" b="1" u="none" strike="noStrike" cap="none">
                          <a:solidFill>
                            <a:schemeClr val="lt1"/>
                          </a:solidFill>
                          <a:latin typeface="Times New Roman"/>
                          <a:ea typeface="Times New Roman"/>
                          <a:cs typeface="Times New Roman"/>
                          <a:sym typeface="Times New Roman"/>
                        </a:rPr>
                        <a:t>O</a:t>
                      </a:r>
                      <a:endParaRPr sz="1400" b="1" u="none" strike="noStrike" cap="none">
                        <a:latin typeface="Times New Roman"/>
                        <a:ea typeface="Times New Roman"/>
                        <a:cs typeface="Times New Roman"/>
                        <a:sym typeface="Times New Roman"/>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1800"/>
                        <a:buFont typeface="Arial"/>
                        <a:buNone/>
                      </a:pPr>
                      <a:r>
                        <a:rPr lang="en-US" sz="1400" b="1" u="none" strike="noStrike" cap="none">
                          <a:latin typeface="Times New Roman"/>
                          <a:ea typeface="Times New Roman"/>
                          <a:cs typeface="Times New Roman"/>
                          <a:sym typeface="Times New Roman"/>
                        </a:rPr>
                        <a:t>REMARKS</a:t>
                      </a:r>
                      <a:endParaRPr sz="1400" b="1" u="none" strike="noStrike" cap="none">
                        <a:solidFill>
                          <a:schemeClr val="lt1"/>
                        </a:solidFill>
                        <a:latin typeface="Times New Roman"/>
                        <a:ea typeface="Times New Roman"/>
                        <a:cs typeface="Times New Roman"/>
                        <a:sym typeface="Times New Roman"/>
                      </a:endParaRPr>
                    </a:p>
                  </a:txBody>
                  <a:tcPr marL="91450" marR="91450" marT="45725" marB="45725"/>
                </a:tc>
                <a:extLst>
                  <a:ext uri="{0D108BD9-81ED-4DB2-BD59-A6C34878D82A}">
                    <a16:rowId xmlns:a16="http://schemas.microsoft.com/office/drawing/2014/main" val="10000"/>
                  </a:ext>
                </a:extLst>
              </a:tr>
              <a:tr h="1438275">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latin typeface="Times New Roman"/>
                          <a:ea typeface="Times New Roman"/>
                          <a:cs typeface="Times New Roman"/>
                          <a:sym typeface="Times New Roman"/>
                        </a:rPr>
                        <a:t>1.</a:t>
                      </a:r>
                      <a:endParaRPr sz="1400" u="none" strike="noStrike" cap="none">
                        <a:latin typeface="Times New Roman"/>
                        <a:ea typeface="Times New Roman"/>
                        <a:cs typeface="Times New Roman"/>
                        <a:sym typeface="Times New Roman"/>
                      </a:endParaRPr>
                    </a:p>
                  </a:txBody>
                  <a:tcPr marL="91450" marR="91450" marT="45725" marB="45725">
                    <a:solidFill>
                      <a:srgbClr val="A5A5A5"/>
                    </a:solidFill>
                  </a:tcPr>
                </a:tc>
                <a:tc>
                  <a:txBody>
                    <a:bodyPr/>
                    <a:lstStyle/>
                    <a:p>
                      <a:pPr marL="0" marR="0" lvl="0" indent="0" algn="just" rtl="0">
                        <a:lnSpc>
                          <a:spcPct val="100000"/>
                        </a:lnSpc>
                        <a:spcBef>
                          <a:spcPts val="0"/>
                        </a:spcBef>
                        <a:spcAft>
                          <a:spcPts val="0"/>
                        </a:spcAft>
                        <a:buClr>
                          <a:srgbClr val="000000"/>
                        </a:buClr>
                        <a:buSzPts val="1400"/>
                        <a:buFont typeface="Arial"/>
                        <a:buNone/>
                      </a:pPr>
                      <a:r>
                        <a:rPr lang="en-US" sz="1400" u="none" strike="noStrike" cap="none">
                          <a:latin typeface="Times New Roman"/>
                          <a:ea typeface="Times New Roman"/>
                          <a:cs typeface="Times New Roman"/>
                          <a:sym typeface="Times New Roman"/>
                        </a:rPr>
                        <a:t>Tsukamoto Fuzzy Inference System on Internet of</a:t>
                      </a:r>
                      <a:endParaRPr sz="1400" u="none" strike="noStrike" cap="none"/>
                    </a:p>
                    <a:p>
                      <a:pPr marL="0" marR="0" lvl="0" indent="0" algn="just" rtl="0">
                        <a:lnSpc>
                          <a:spcPct val="100000"/>
                        </a:lnSpc>
                        <a:spcBef>
                          <a:spcPts val="0"/>
                        </a:spcBef>
                        <a:spcAft>
                          <a:spcPts val="0"/>
                        </a:spcAft>
                        <a:buClr>
                          <a:srgbClr val="000000"/>
                        </a:buClr>
                        <a:buSzPts val="1400"/>
                        <a:buFont typeface="Arial"/>
                        <a:buNone/>
                      </a:pPr>
                      <a:r>
                        <a:rPr lang="en-US" sz="1400" u="none" strike="noStrike" cap="none">
                          <a:latin typeface="Times New Roman"/>
                          <a:ea typeface="Times New Roman"/>
                          <a:cs typeface="Times New Roman"/>
                          <a:sym typeface="Times New Roman"/>
                        </a:rPr>
                        <a:t>Things-Based for Room Temperature and</a:t>
                      </a:r>
                      <a:endParaRPr sz="1400" u="none" strike="noStrike" cap="none"/>
                    </a:p>
                    <a:p>
                      <a:pPr marL="0" marR="0" lvl="0" indent="0" algn="just" rtl="0">
                        <a:lnSpc>
                          <a:spcPct val="100000"/>
                        </a:lnSpc>
                        <a:spcBef>
                          <a:spcPts val="0"/>
                        </a:spcBef>
                        <a:spcAft>
                          <a:spcPts val="0"/>
                        </a:spcAft>
                        <a:buClr>
                          <a:srgbClr val="000000"/>
                        </a:buClr>
                        <a:buSzPts val="1400"/>
                        <a:buFont typeface="Arial"/>
                        <a:buNone/>
                      </a:pPr>
                      <a:r>
                        <a:rPr lang="en-US" sz="1400" u="none" strike="noStrike" cap="none">
                          <a:latin typeface="Times New Roman"/>
                          <a:ea typeface="Times New Roman"/>
                          <a:cs typeface="Times New Roman"/>
                          <a:sym typeface="Times New Roman"/>
                        </a:rPr>
                        <a:t>Humidity Control.</a:t>
                      </a:r>
                      <a:endParaRPr sz="1400" u="none" strike="noStrike" cap="none"/>
                    </a:p>
                  </a:txBody>
                  <a:tcPr marL="91450" marR="91450" marT="45725" marB="45725">
                    <a:solidFill>
                      <a:srgbClr val="A5A5A5"/>
                    </a:solidFill>
                  </a:tcPr>
                </a:tc>
                <a:tc>
                  <a:txBody>
                    <a:bodyPr/>
                    <a:lstStyle/>
                    <a:p>
                      <a:pPr marL="0" marR="0" lvl="0" indent="0" algn="just" rtl="0">
                        <a:lnSpc>
                          <a:spcPct val="100000"/>
                        </a:lnSpc>
                        <a:spcBef>
                          <a:spcPts val="0"/>
                        </a:spcBef>
                        <a:spcAft>
                          <a:spcPts val="0"/>
                        </a:spcAft>
                        <a:buClr>
                          <a:srgbClr val="000000"/>
                        </a:buClr>
                        <a:buSzPts val="1400"/>
                        <a:buFont typeface="Arial"/>
                        <a:buNone/>
                      </a:pPr>
                      <a:r>
                        <a:rPr lang="en-US" sz="1400" u="none" strike="noStrike" cap="none">
                          <a:latin typeface="Times New Roman"/>
                          <a:ea typeface="Times New Roman"/>
                          <a:cs typeface="Times New Roman"/>
                          <a:sym typeface="Times New Roman"/>
                        </a:rPr>
                        <a:t>Sunardi1, anton yudhana1, and furizal</a:t>
                      </a:r>
                      <a:endParaRPr sz="1400" u="none" strike="noStrike" cap="none">
                        <a:latin typeface="Times New Roman"/>
                        <a:ea typeface="Times New Roman"/>
                        <a:cs typeface="Times New Roman"/>
                        <a:sym typeface="Times New Roman"/>
                      </a:endParaRPr>
                    </a:p>
                    <a:p>
                      <a:pPr marL="0" marR="0" lvl="0" indent="0" algn="just" rtl="0">
                        <a:lnSpc>
                          <a:spcPct val="100000"/>
                        </a:lnSpc>
                        <a:spcBef>
                          <a:spcPts val="0"/>
                        </a:spcBef>
                        <a:spcAft>
                          <a:spcPts val="0"/>
                        </a:spcAft>
                        <a:buClr>
                          <a:srgbClr val="000000"/>
                        </a:buClr>
                        <a:buSzPts val="1400"/>
                        <a:buFont typeface="Arial"/>
                        <a:buNone/>
                      </a:pPr>
                      <a:endParaRPr sz="1400" u="none" strike="noStrike" cap="none">
                        <a:latin typeface="Times New Roman"/>
                        <a:ea typeface="Times New Roman"/>
                        <a:cs typeface="Times New Roman"/>
                        <a:sym typeface="Times New Roman"/>
                      </a:endParaRPr>
                    </a:p>
                  </a:txBody>
                  <a:tcPr marL="91450" marR="91450" marT="45725" marB="45725">
                    <a:solidFill>
                      <a:srgbClr val="A5A5A5"/>
                    </a:solidFill>
                  </a:tcPr>
                </a:tc>
                <a:tc>
                  <a:txBody>
                    <a:bodyPr/>
                    <a:lstStyle/>
                    <a:p>
                      <a:pPr marL="0" marR="0" lvl="0" indent="0" algn="just" rtl="0">
                        <a:lnSpc>
                          <a:spcPct val="100000"/>
                        </a:lnSpc>
                        <a:spcBef>
                          <a:spcPts val="0"/>
                        </a:spcBef>
                        <a:spcAft>
                          <a:spcPts val="0"/>
                        </a:spcAft>
                        <a:buClr>
                          <a:srgbClr val="000000"/>
                        </a:buClr>
                        <a:buSzPts val="1400"/>
                        <a:buFont typeface="Arial"/>
                        <a:buNone/>
                      </a:pPr>
                      <a:r>
                        <a:rPr lang="en-US" sz="1400" b="0" i="0" u="sng" strike="noStrike" cap="none">
                          <a:solidFill>
                            <a:schemeClr val="dk1"/>
                          </a:solidFill>
                          <a:latin typeface="Times New Roman"/>
                          <a:ea typeface="Times New Roman"/>
                          <a:cs typeface="Times New Roman"/>
                          <a:sym typeface="Times New Roman"/>
                          <a:hlinkClick r:id="rId3">
                            <a:extLst>
                              <a:ext uri="{A12FA001-AC4F-418D-AE19-62706E023703}">
                                <ahyp:hlinkClr xmlns:ahyp="http://schemas.microsoft.com/office/drawing/2018/hyperlinkcolor" val="tx"/>
                              </a:ext>
                            </a:extLst>
                          </a:hlinkClick>
                        </a:rPr>
                        <a:t>IEEE Access</a:t>
                      </a:r>
                      <a:r>
                        <a:rPr lang="en-US" sz="1400" b="0" i="0" u="none" strike="noStrike" cap="none">
                          <a:solidFill>
                            <a:schemeClr val="dk1"/>
                          </a:solidFill>
                          <a:latin typeface="Times New Roman"/>
                          <a:ea typeface="Times New Roman"/>
                          <a:cs typeface="Times New Roman"/>
                          <a:sym typeface="Times New Roman"/>
                        </a:rPr>
                        <a:t> ( Volume: 11),2023.</a:t>
                      </a:r>
                      <a:endParaRPr sz="1400" u="none" strike="noStrike" cap="none">
                        <a:latin typeface="Times New Roman"/>
                        <a:ea typeface="Times New Roman"/>
                        <a:cs typeface="Times New Roman"/>
                        <a:sym typeface="Times New Roman"/>
                      </a:endParaRPr>
                    </a:p>
                    <a:p>
                      <a:pPr marL="0" marR="0" lvl="0" indent="0" algn="just" rtl="0">
                        <a:lnSpc>
                          <a:spcPct val="100000"/>
                        </a:lnSpc>
                        <a:spcBef>
                          <a:spcPts val="0"/>
                        </a:spcBef>
                        <a:spcAft>
                          <a:spcPts val="0"/>
                        </a:spcAft>
                        <a:buClr>
                          <a:srgbClr val="000000"/>
                        </a:buClr>
                        <a:buSzPts val="1400"/>
                        <a:buFont typeface="Arial"/>
                        <a:buNone/>
                      </a:pPr>
                      <a:endParaRPr sz="1400" u="none" strike="noStrike" cap="none">
                        <a:latin typeface="Times New Roman"/>
                        <a:ea typeface="Times New Roman"/>
                        <a:cs typeface="Times New Roman"/>
                        <a:sym typeface="Times New Roman"/>
                      </a:endParaRPr>
                    </a:p>
                  </a:txBody>
                  <a:tcPr marL="91450" marR="91450" marT="45725" marB="45725">
                    <a:solidFill>
                      <a:srgbClr val="A5A5A5"/>
                    </a:solidFill>
                  </a:tcPr>
                </a:tc>
                <a:tc>
                  <a:txBody>
                    <a:bodyPr/>
                    <a:lstStyle/>
                    <a:p>
                      <a:pPr marL="0" marR="0" lvl="0" indent="0" algn="just" rtl="0">
                        <a:lnSpc>
                          <a:spcPct val="100000"/>
                        </a:lnSpc>
                        <a:spcBef>
                          <a:spcPts val="0"/>
                        </a:spcBef>
                        <a:spcAft>
                          <a:spcPts val="0"/>
                        </a:spcAft>
                        <a:buClr>
                          <a:srgbClr val="000000"/>
                        </a:buClr>
                        <a:buSzPts val="1400"/>
                        <a:buFont typeface="Arial"/>
                        <a:buNone/>
                      </a:pPr>
                      <a:r>
                        <a:rPr lang="en-US" sz="1400" u="none" strike="noStrike" cap="none">
                          <a:latin typeface="Times New Roman"/>
                          <a:ea typeface="Times New Roman"/>
                          <a:cs typeface="Times New Roman"/>
                          <a:sym typeface="Times New Roman"/>
                        </a:rPr>
                        <a:t>The system uses fuzzy rules to read temperature and humidity sensors. It then adjusts heating, cooling, and humidifying devices based on this data.</a:t>
                      </a:r>
                      <a:endParaRPr sz="1400" u="none" strike="noStrike" cap="none">
                        <a:latin typeface="Times New Roman"/>
                        <a:ea typeface="Times New Roman"/>
                        <a:cs typeface="Times New Roman"/>
                        <a:sym typeface="Times New Roman"/>
                      </a:endParaRPr>
                    </a:p>
                  </a:txBody>
                  <a:tcPr marL="91450" marR="91450" marT="45725" marB="45725">
                    <a:solidFill>
                      <a:srgbClr val="A5A5A5"/>
                    </a:solidFill>
                  </a:tcPr>
                </a:tc>
                <a:extLst>
                  <a:ext uri="{0D108BD9-81ED-4DB2-BD59-A6C34878D82A}">
                    <a16:rowId xmlns:a16="http://schemas.microsoft.com/office/drawing/2014/main" val="10001"/>
                  </a:ext>
                </a:extLst>
              </a:tr>
              <a:tr h="1819475">
                <a:tc>
                  <a:txBody>
                    <a:bodyPr/>
                    <a:lstStyle/>
                    <a:p>
                      <a:pPr marL="0" marR="0" lvl="0" indent="0" algn="ctr" rtl="0">
                        <a:lnSpc>
                          <a:spcPct val="100000"/>
                        </a:lnSpc>
                        <a:spcBef>
                          <a:spcPts val="0"/>
                        </a:spcBef>
                        <a:spcAft>
                          <a:spcPts val="0"/>
                        </a:spcAft>
                        <a:buClr>
                          <a:srgbClr val="000000"/>
                        </a:buClr>
                        <a:buSzPts val="1800"/>
                        <a:buFont typeface="Arial"/>
                        <a:buNone/>
                      </a:pPr>
                      <a:r>
                        <a:rPr lang="en-US" sz="1400" u="none" strike="noStrike" cap="none">
                          <a:solidFill>
                            <a:schemeClr val="dk1"/>
                          </a:solidFill>
                          <a:latin typeface="Times New Roman"/>
                          <a:ea typeface="Times New Roman"/>
                          <a:cs typeface="Times New Roman"/>
                          <a:sym typeface="Times New Roman"/>
                        </a:rPr>
                        <a:t>2.</a:t>
                      </a:r>
                      <a:endParaRPr sz="1400" b="1" u="none" strike="noStrike" cap="none">
                        <a:solidFill>
                          <a:schemeClr val="dk1"/>
                        </a:solidFill>
                        <a:latin typeface="Times New Roman"/>
                        <a:ea typeface="Times New Roman"/>
                        <a:cs typeface="Times New Roman"/>
                        <a:sym typeface="Times New Roman"/>
                      </a:endParaRPr>
                    </a:p>
                  </a:txBody>
                  <a:tcPr marL="91450" marR="91450" marT="45725" marB="45725"/>
                </a:tc>
                <a:tc>
                  <a:txBody>
                    <a:bodyPr/>
                    <a:lstStyle/>
                    <a:p>
                      <a:pPr marL="0" marR="0" lvl="0" indent="0" algn="just" rtl="0">
                        <a:lnSpc>
                          <a:spcPct val="100000"/>
                        </a:lnSpc>
                        <a:spcBef>
                          <a:spcPts val="0"/>
                        </a:spcBef>
                        <a:spcAft>
                          <a:spcPts val="0"/>
                        </a:spcAft>
                        <a:buClr>
                          <a:srgbClr val="000000"/>
                        </a:buClr>
                        <a:buSzPts val="1800"/>
                        <a:buFont typeface="Arial"/>
                        <a:buNone/>
                      </a:pPr>
                      <a:r>
                        <a:rPr lang="en-US" sz="1400" u="none" strike="noStrike" cap="none">
                          <a:latin typeface="Times New Roman"/>
                          <a:ea typeface="Times New Roman"/>
                          <a:cs typeface="Times New Roman"/>
                          <a:sym typeface="Times New Roman"/>
                        </a:rPr>
                        <a:t>A Review of Silk Farming Automation Using Artificial Intelligence, Machine Learning, and Cloud-Based Solutions.</a:t>
                      </a:r>
                      <a:endParaRPr sz="1400" b="1" u="none" strike="noStrike" cap="none">
                        <a:solidFill>
                          <a:schemeClr val="lt1"/>
                        </a:solidFill>
                        <a:latin typeface="Times New Roman"/>
                        <a:ea typeface="Times New Roman"/>
                        <a:cs typeface="Times New Roman"/>
                        <a:sym typeface="Times New Roman"/>
                      </a:endParaRPr>
                    </a:p>
                  </a:txBody>
                  <a:tcPr marL="91450" marR="91450" marT="45725" marB="45725"/>
                </a:tc>
                <a:tc>
                  <a:txBody>
                    <a:bodyPr/>
                    <a:lstStyle/>
                    <a:p>
                      <a:pPr marL="0" marR="0" lvl="0" indent="0" algn="just" rtl="0">
                        <a:lnSpc>
                          <a:spcPct val="100000"/>
                        </a:lnSpc>
                        <a:spcBef>
                          <a:spcPts val="0"/>
                        </a:spcBef>
                        <a:spcAft>
                          <a:spcPts val="0"/>
                        </a:spcAft>
                        <a:buClr>
                          <a:srgbClr val="000000"/>
                        </a:buClr>
                        <a:buSzPts val="1800"/>
                        <a:buFont typeface="Arial"/>
                        <a:buNone/>
                      </a:pPr>
                      <a:r>
                        <a:rPr lang="en-US" sz="1400" u="none" strike="noStrike" cap="none">
                          <a:latin typeface="Times New Roman"/>
                          <a:ea typeface="Times New Roman"/>
                          <a:cs typeface="Times New Roman"/>
                          <a:sym typeface="Times New Roman"/>
                        </a:rPr>
                        <a:t>Cox S., Ullah A., Ahmad J.</a:t>
                      </a:r>
                      <a:endParaRPr sz="1400" b="1" u="none" strike="noStrike" cap="none">
                        <a:solidFill>
                          <a:schemeClr val="lt1"/>
                        </a:solidFill>
                        <a:latin typeface="Times New Roman"/>
                        <a:ea typeface="Times New Roman"/>
                        <a:cs typeface="Times New Roman"/>
                        <a:sym typeface="Times New Roman"/>
                      </a:endParaRPr>
                    </a:p>
                  </a:txBody>
                  <a:tcPr marL="91450" marR="91450" marT="45725" marB="45725"/>
                </a:tc>
                <a:tc>
                  <a:txBody>
                    <a:bodyPr/>
                    <a:lstStyle/>
                    <a:p>
                      <a:pPr marL="0" marR="0" lvl="0" indent="0" algn="just" rtl="0">
                        <a:lnSpc>
                          <a:spcPct val="100000"/>
                        </a:lnSpc>
                        <a:spcBef>
                          <a:spcPts val="0"/>
                        </a:spcBef>
                        <a:spcAft>
                          <a:spcPts val="0"/>
                        </a:spcAft>
                        <a:buClr>
                          <a:schemeClr val="dk1"/>
                        </a:buClr>
                        <a:buSzPts val="1800"/>
                        <a:buFont typeface="Times New Roman"/>
                        <a:buNone/>
                      </a:pPr>
                      <a:r>
                        <a:rPr lang="en-US" sz="1400" u="none" strike="noStrike" cap="none">
                          <a:latin typeface="Times New Roman"/>
                          <a:ea typeface="Times New Roman"/>
                          <a:cs typeface="Times New Roman"/>
                          <a:sym typeface="Times New Roman"/>
                        </a:rPr>
                        <a:t>Springer, 2019</a:t>
                      </a:r>
                      <a:endParaRPr sz="1400" b="1" u="none" strike="noStrike" cap="none">
                        <a:latin typeface="Times New Roman"/>
                        <a:ea typeface="Times New Roman"/>
                        <a:cs typeface="Times New Roman"/>
                        <a:sym typeface="Times New Roman"/>
                      </a:endParaRPr>
                    </a:p>
                  </a:txBody>
                  <a:tcPr marL="91450" marR="91450" marT="45725" marB="45725"/>
                </a:tc>
                <a:tc>
                  <a:txBody>
                    <a:bodyPr/>
                    <a:lstStyle/>
                    <a:p>
                      <a:pPr marL="0" marR="0" lvl="0" indent="0" algn="just" rtl="0">
                        <a:lnSpc>
                          <a:spcPct val="100000"/>
                        </a:lnSpc>
                        <a:spcBef>
                          <a:spcPts val="0"/>
                        </a:spcBef>
                        <a:spcAft>
                          <a:spcPts val="0"/>
                        </a:spcAft>
                        <a:buClr>
                          <a:srgbClr val="000000"/>
                        </a:buClr>
                        <a:buSzPts val="1800"/>
                        <a:buFont typeface="Arial"/>
                        <a:buNone/>
                      </a:pPr>
                      <a:r>
                        <a:rPr lang="en-US" sz="1400" u="none" strike="noStrike" cap="none" dirty="0">
                          <a:latin typeface="Times New Roman"/>
                          <a:ea typeface="Times New Roman"/>
                          <a:cs typeface="Times New Roman"/>
                          <a:sym typeface="Times New Roman"/>
                        </a:rPr>
                        <a:t>This review looks at how AI and machine learning can be used in silk farming to improve different stages of the sericulture process.</a:t>
                      </a:r>
                      <a:endParaRPr sz="1400" b="1" u="none" strike="noStrike" cap="none" dirty="0">
                        <a:solidFill>
                          <a:schemeClr val="lt1"/>
                        </a:solidFill>
                        <a:latin typeface="Times New Roman"/>
                        <a:ea typeface="Times New Roman"/>
                        <a:cs typeface="Times New Roman"/>
                        <a:sym typeface="Times New Roman"/>
                      </a:endParaRPr>
                    </a:p>
                  </a:txBody>
                  <a:tcPr marL="91450" marR="91450" marT="45725" marB="45725"/>
                </a:tc>
                <a:extLst>
                  <a:ext uri="{0D108BD9-81ED-4DB2-BD59-A6C34878D82A}">
                    <a16:rowId xmlns:a16="http://schemas.microsoft.com/office/drawing/2014/main" val="10002"/>
                  </a:ext>
                </a:extLst>
              </a:tr>
              <a:tr h="1466725">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dirty="0">
                          <a:latin typeface="Times New Roman"/>
                          <a:ea typeface="Times New Roman"/>
                          <a:cs typeface="Times New Roman"/>
                          <a:sym typeface="Times New Roman"/>
                        </a:rPr>
                        <a:t>3.</a:t>
                      </a:r>
                      <a:endParaRPr sz="1400" u="none" strike="noStrike" cap="none" dirty="0">
                        <a:latin typeface="Times New Roman"/>
                        <a:ea typeface="Times New Roman"/>
                        <a:cs typeface="Times New Roman"/>
                        <a:sym typeface="Times New Roman"/>
                      </a:endParaRPr>
                    </a:p>
                  </a:txBody>
                  <a:tcPr marL="91450" marR="91450" marT="45725" marB="45725">
                    <a:solidFill>
                      <a:srgbClr val="A5A5A5"/>
                    </a:solidFill>
                  </a:tcPr>
                </a:tc>
                <a:tc>
                  <a:txBody>
                    <a:bodyPr/>
                    <a:lstStyle/>
                    <a:p>
                      <a:pPr marL="0" marR="0" lvl="0" indent="0" algn="just" rtl="0">
                        <a:lnSpc>
                          <a:spcPct val="100000"/>
                        </a:lnSpc>
                        <a:spcBef>
                          <a:spcPts val="0"/>
                        </a:spcBef>
                        <a:spcAft>
                          <a:spcPts val="0"/>
                        </a:spcAft>
                        <a:buClr>
                          <a:srgbClr val="000000"/>
                        </a:buClr>
                        <a:buSzPts val="1400"/>
                        <a:buFont typeface="Arial"/>
                        <a:buNone/>
                      </a:pPr>
                      <a:r>
                        <a:rPr lang="en-US" sz="1400" u="none" strike="noStrike" cap="none" dirty="0">
                          <a:latin typeface="Times New Roman"/>
                          <a:ea typeface="Times New Roman"/>
                          <a:cs typeface="Times New Roman"/>
                          <a:sym typeface="Times New Roman"/>
                        </a:rPr>
                        <a:t>Classification of Dead Cocoons Using Convolutional Neural Networks and Machine Learning Methods.</a:t>
                      </a:r>
                      <a:endParaRPr sz="1400" u="none" strike="noStrike" cap="none" dirty="0"/>
                    </a:p>
                    <a:p>
                      <a:pPr marL="0" marR="0" lvl="0" indent="0" algn="just" rtl="0">
                        <a:lnSpc>
                          <a:spcPct val="100000"/>
                        </a:lnSpc>
                        <a:spcBef>
                          <a:spcPts val="0"/>
                        </a:spcBef>
                        <a:spcAft>
                          <a:spcPts val="0"/>
                        </a:spcAft>
                        <a:buClr>
                          <a:srgbClr val="000000"/>
                        </a:buClr>
                        <a:buSzPts val="1400"/>
                        <a:buFont typeface="Arial"/>
                        <a:buNone/>
                      </a:pPr>
                      <a:endParaRPr sz="1400" u="none" strike="noStrike" cap="none" dirty="0">
                        <a:latin typeface="Times New Roman"/>
                        <a:ea typeface="Times New Roman"/>
                        <a:cs typeface="Times New Roman"/>
                        <a:sym typeface="Times New Roman"/>
                      </a:endParaRPr>
                    </a:p>
                  </a:txBody>
                  <a:tcPr marL="91450" marR="91450" marT="45725" marB="45725">
                    <a:solidFill>
                      <a:srgbClr val="A5A5A5"/>
                    </a:solidFill>
                  </a:tcPr>
                </a:tc>
                <a:tc>
                  <a:txBody>
                    <a:bodyPr/>
                    <a:lstStyle/>
                    <a:p>
                      <a:pPr marL="0" marR="0" lvl="0" indent="0" algn="just" rtl="0">
                        <a:lnSpc>
                          <a:spcPct val="100000"/>
                        </a:lnSpc>
                        <a:spcBef>
                          <a:spcPts val="0"/>
                        </a:spcBef>
                        <a:spcAft>
                          <a:spcPts val="0"/>
                        </a:spcAft>
                        <a:buClr>
                          <a:srgbClr val="000000"/>
                        </a:buClr>
                        <a:buSzPts val="1400"/>
                        <a:buFont typeface="Arial"/>
                        <a:buNone/>
                      </a:pPr>
                      <a:r>
                        <a:rPr lang="en-US" sz="1400" u="none" strike="noStrike" cap="none">
                          <a:latin typeface="Times New Roman"/>
                          <a:ea typeface="Times New Roman"/>
                          <a:cs typeface="Times New Roman"/>
                          <a:sym typeface="Times New Roman"/>
                        </a:rPr>
                        <a:t>Dahyeong lee 1, giyoung kim1, suk-ju hong1, seong-wan kim2 and ghiseok kim</a:t>
                      </a:r>
                      <a:endParaRPr sz="1400" u="none" strike="noStrike" cap="none">
                        <a:latin typeface="Times New Roman"/>
                        <a:ea typeface="Times New Roman"/>
                        <a:cs typeface="Times New Roman"/>
                        <a:sym typeface="Times New Roman"/>
                      </a:endParaRPr>
                    </a:p>
                    <a:p>
                      <a:pPr marL="0" marR="0" lvl="0" indent="0" algn="just" rtl="0">
                        <a:lnSpc>
                          <a:spcPct val="100000"/>
                        </a:lnSpc>
                        <a:spcBef>
                          <a:spcPts val="0"/>
                        </a:spcBef>
                        <a:spcAft>
                          <a:spcPts val="0"/>
                        </a:spcAft>
                        <a:buClr>
                          <a:srgbClr val="000000"/>
                        </a:buClr>
                        <a:buSzPts val="1400"/>
                        <a:buFont typeface="Arial"/>
                        <a:buNone/>
                      </a:pPr>
                      <a:endParaRPr sz="1400" u="none" strike="noStrike" cap="none">
                        <a:latin typeface="Times New Roman"/>
                        <a:ea typeface="Times New Roman"/>
                        <a:cs typeface="Times New Roman"/>
                        <a:sym typeface="Times New Roman"/>
                      </a:endParaRPr>
                    </a:p>
                  </a:txBody>
                  <a:tcPr marL="91450" marR="91450" marT="45725" marB="45725">
                    <a:solidFill>
                      <a:srgbClr val="A5A5A5"/>
                    </a:solidFill>
                  </a:tcPr>
                </a:tc>
                <a:tc>
                  <a:txBody>
                    <a:bodyPr/>
                    <a:lstStyle/>
                    <a:p>
                      <a:pPr marL="0" marR="0" lvl="0" indent="0" algn="just" rtl="0">
                        <a:lnSpc>
                          <a:spcPct val="100000"/>
                        </a:lnSpc>
                        <a:spcBef>
                          <a:spcPts val="0"/>
                        </a:spcBef>
                        <a:spcAft>
                          <a:spcPts val="0"/>
                        </a:spcAft>
                        <a:buClr>
                          <a:srgbClr val="000000"/>
                        </a:buClr>
                        <a:buSzPts val="1400"/>
                        <a:buFont typeface="Arial"/>
                        <a:buNone/>
                      </a:pPr>
                      <a:r>
                        <a:rPr lang="en-US" sz="1400" b="0" i="0" u="sng" strike="noStrike" cap="none">
                          <a:solidFill>
                            <a:schemeClr val="dk1"/>
                          </a:solidFill>
                          <a:latin typeface="Times New Roman"/>
                          <a:ea typeface="Times New Roman"/>
                          <a:cs typeface="Times New Roman"/>
                          <a:sym typeface="Times New Roman"/>
                          <a:hlinkClick r:id="rId3">
                            <a:extLst>
                              <a:ext uri="{A12FA001-AC4F-418D-AE19-62706E023703}">
                                <ahyp:hlinkClr xmlns:ahyp="http://schemas.microsoft.com/office/drawing/2018/hyperlinkcolor" val="tx"/>
                              </a:ext>
                            </a:extLst>
                          </a:hlinkClick>
                        </a:rPr>
                        <a:t>IEEE Access</a:t>
                      </a:r>
                      <a:r>
                        <a:rPr lang="en-US" sz="1400" b="0" i="0" u="none" strike="noStrike" cap="none">
                          <a:solidFill>
                            <a:schemeClr val="dk1"/>
                          </a:solidFill>
                          <a:latin typeface="Times New Roman"/>
                          <a:ea typeface="Times New Roman"/>
                          <a:cs typeface="Times New Roman"/>
                          <a:sym typeface="Times New Roman"/>
                        </a:rPr>
                        <a:t> ( Volume: 9),2022.</a:t>
                      </a:r>
                      <a:endParaRPr sz="1400" u="none" strike="noStrike" cap="none">
                        <a:latin typeface="Times New Roman"/>
                        <a:ea typeface="Times New Roman"/>
                        <a:cs typeface="Times New Roman"/>
                        <a:sym typeface="Times New Roman"/>
                      </a:endParaRPr>
                    </a:p>
                    <a:p>
                      <a:pPr marL="0" marR="0" lvl="0" indent="0" algn="just" rtl="0">
                        <a:lnSpc>
                          <a:spcPct val="100000"/>
                        </a:lnSpc>
                        <a:spcBef>
                          <a:spcPts val="0"/>
                        </a:spcBef>
                        <a:spcAft>
                          <a:spcPts val="0"/>
                        </a:spcAft>
                        <a:buClr>
                          <a:srgbClr val="000000"/>
                        </a:buClr>
                        <a:buSzPts val="1400"/>
                        <a:buFont typeface="Arial"/>
                        <a:buNone/>
                      </a:pPr>
                      <a:endParaRPr sz="1400" u="none" strike="noStrike" cap="none">
                        <a:latin typeface="Times New Roman"/>
                        <a:ea typeface="Times New Roman"/>
                        <a:cs typeface="Times New Roman"/>
                        <a:sym typeface="Times New Roman"/>
                      </a:endParaRPr>
                    </a:p>
                  </a:txBody>
                  <a:tcPr marL="91450" marR="91450" marT="45725" marB="45725">
                    <a:solidFill>
                      <a:srgbClr val="A5A5A5"/>
                    </a:solidFill>
                  </a:tcPr>
                </a:tc>
                <a:tc>
                  <a:txBody>
                    <a:bodyPr/>
                    <a:lstStyle/>
                    <a:p>
                      <a:pPr marL="0" marR="0" lvl="0" indent="0" algn="just" rtl="0">
                        <a:lnSpc>
                          <a:spcPct val="100000"/>
                        </a:lnSpc>
                        <a:spcBef>
                          <a:spcPts val="0"/>
                        </a:spcBef>
                        <a:spcAft>
                          <a:spcPts val="0"/>
                        </a:spcAft>
                        <a:buClr>
                          <a:srgbClr val="000000"/>
                        </a:buClr>
                        <a:buSzPts val="1400"/>
                        <a:buFont typeface="Arial"/>
                        <a:buNone/>
                      </a:pPr>
                      <a:r>
                        <a:rPr lang="en-US" sz="1400" u="none" strike="noStrike" cap="none" dirty="0">
                          <a:latin typeface="Times New Roman"/>
                          <a:ea typeface="Times New Roman"/>
                          <a:cs typeface="Times New Roman"/>
                          <a:sym typeface="Times New Roman"/>
                        </a:rPr>
                        <a:t>The paper looks at using deep learning to find dead cocoons in sericulture. It tests several algorithms, including k-nearest neighbor, support vector machine, and CNN models like VGG16, ResNet50, and EfficientNetB0..</a:t>
                      </a:r>
                      <a:endParaRPr sz="1400" u="none" strike="noStrike" cap="none" dirty="0"/>
                    </a:p>
                  </a:txBody>
                  <a:tcPr marL="91450" marR="91450" marT="45725" marB="45725">
                    <a:solidFill>
                      <a:srgbClr val="A5A5A5"/>
                    </a:solidFill>
                  </a:tcPr>
                </a:tc>
                <a:extLst>
                  <a:ext uri="{0D108BD9-81ED-4DB2-BD59-A6C34878D82A}">
                    <a16:rowId xmlns:a16="http://schemas.microsoft.com/office/drawing/2014/main" val="10003"/>
                  </a:ext>
                </a:extLst>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graphicFrame>
        <p:nvGraphicFramePr>
          <p:cNvPr id="82" name="Google Shape;82;p6"/>
          <p:cNvGraphicFramePr/>
          <p:nvPr/>
        </p:nvGraphicFramePr>
        <p:xfrm>
          <a:off x="1120499" y="1913779"/>
          <a:ext cx="10879975" cy="4868935"/>
        </p:xfrm>
        <a:graphic>
          <a:graphicData uri="http://schemas.openxmlformats.org/drawingml/2006/table">
            <a:tbl>
              <a:tblPr>
                <a:noFill/>
                <a:tableStyleId>{E723FBB8-2962-4880-AD00-7DCE95F4129D}</a:tableStyleId>
              </a:tblPr>
              <a:tblGrid>
                <a:gridCol w="846800">
                  <a:extLst>
                    <a:ext uri="{9D8B030D-6E8A-4147-A177-3AD203B41FA5}">
                      <a16:colId xmlns:a16="http://schemas.microsoft.com/office/drawing/2014/main" val="20000"/>
                    </a:ext>
                  </a:extLst>
                </a:gridCol>
                <a:gridCol w="2369650">
                  <a:extLst>
                    <a:ext uri="{9D8B030D-6E8A-4147-A177-3AD203B41FA5}">
                      <a16:colId xmlns:a16="http://schemas.microsoft.com/office/drawing/2014/main" val="20001"/>
                    </a:ext>
                  </a:extLst>
                </a:gridCol>
                <a:gridCol w="2088375">
                  <a:extLst>
                    <a:ext uri="{9D8B030D-6E8A-4147-A177-3AD203B41FA5}">
                      <a16:colId xmlns:a16="http://schemas.microsoft.com/office/drawing/2014/main" val="20002"/>
                    </a:ext>
                  </a:extLst>
                </a:gridCol>
                <a:gridCol w="2068475">
                  <a:extLst>
                    <a:ext uri="{9D8B030D-6E8A-4147-A177-3AD203B41FA5}">
                      <a16:colId xmlns:a16="http://schemas.microsoft.com/office/drawing/2014/main" val="20003"/>
                    </a:ext>
                  </a:extLst>
                </a:gridCol>
                <a:gridCol w="3506675">
                  <a:extLst>
                    <a:ext uri="{9D8B030D-6E8A-4147-A177-3AD203B41FA5}">
                      <a16:colId xmlns:a16="http://schemas.microsoft.com/office/drawing/2014/main" val="20004"/>
                    </a:ext>
                  </a:extLst>
                </a:gridCol>
              </a:tblGrid>
              <a:tr h="1053900">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latin typeface="Times New Roman"/>
                          <a:ea typeface="Times New Roman"/>
                          <a:cs typeface="Times New Roman"/>
                          <a:sym typeface="Times New Roman"/>
                        </a:rPr>
                        <a:t>4.</a:t>
                      </a:r>
                      <a:endParaRPr sz="1400" u="none" strike="noStrike" cap="none">
                        <a:latin typeface="Times New Roman"/>
                        <a:ea typeface="Times New Roman"/>
                        <a:cs typeface="Times New Roman"/>
                        <a:sym typeface="Times New Roman"/>
                      </a:endParaRPr>
                    </a:p>
                  </a:txBody>
                  <a:tcPr marL="91450" marR="91450" marT="45725" marB="45725">
                    <a:solidFill>
                      <a:srgbClr val="A5A5A5"/>
                    </a:solidFill>
                  </a:tcPr>
                </a:tc>
                <a:tc>
                  <a:txBody>
                    <a:bodyPr/>
                    <a:lstStyle/>
                    <a:p>
                      <a:pPr marL="0" marR="0" lvl="0" indent="0" algn="just" rtl="0">
                        <a:lnSpc>
                          <a:spcPct val="100000"/>
                        </a:lnSpc>
                        <a:spcBef>
                          <a:spcPts val="0"/>
                        </a:spcBef>
                        <a:spcAft>
                          <a:spcPts val="0"/>
                        </a:spcAft>
                        <a:buClr>
                          <a:srgbClr val="000000"/>
                        </a:buClr>
                        <a:buSzPts val="1400"/>
                        <a:buFont typeface="Arial"/>
                        <a:buNone/>
                      </a:pPr>
                      <a:r>
                        <a:rPr lang="en-US" sz="1400" u="none" strike="noStrike" cap="none">
                          <a:latin typeface="Times New Roman"/>
                          <a:ea typeface="Times New Roman"/>
                          <a:cs typeface="Times New Roman"/>
                          <a:sym typeface="Times New Roman"/>
                        </a:rPr>
                        <a:t>A Study on the Sericulture Farm Automation System Using the Internet of Things (IoT).</a:t>
                      </a:r>
                      <a:endParaRPr sz="1400" u="none" strike="noStrike" cap="none"/>
                    </a:p>
                  </a:txBody>
                  <a:tcPr marL="91450" marR="91450" marT="45725" marB="45725">
                    <a:solidFill>
                      <a:srgbClr val="A5A5A5"/>
                    </a:solidFill>
                  </a:tcPr>
                </a:tc>
                <a:tc>
                  <a:txBody>
                    <a:bodyPr/>
                    <a:lstStyle/>
                    <a:p>
                      <a:pPr marL="0" marR="0" lvl="0" indent="0" algn="just" rtl="0">
                        <a:lnSpc>
                          <a:spcPct val="100000"/>
                        </a:lnSpc>
                        <a:spcBef>
                          <a:spcPts val="0"/>
                        </a:spcBef>
                        <a:spcAft>
                          <a:spcPts val="0"/>
                        </a:spcAft>
                        <a:buClr>
                          <a:srgbClr val="000000"/>
                        </a:buClr>
                        <a:buSzPts val="1400"/>
                        <a:buFont typeface="Arial"/>
                        <a:buNone/>
                      </a:pPr>
                      <a:r>
                        <a:rPr lang="en-US" sz="1400" u="none" strike="noStrike" cap="none">
                          <a:latin typeface="Times New Roman"/>
                          <a:ea typeface="Times New Roman"/>
                          <a:cs typeface="Times New Roman"/>
                          <a:sym typeface="Times New Roman"/>
                        </a:rPr>
                        <a:t>Doloi A, Barkataki N, Saikia M, Saikia D.</a:t>
                      </a:r>
                      <a:endParaRPr sz="1400" u="none" strike="noStrike" cap="none"/>
                    </a:p>
                    <a:p>
                      <a:pPr marL="0" marR="0" lvl="0" indent="0" algn="just" rtl="0">
                        <a:lnSpc>
                          <a:spcPct val="100000"/>
                        </a:lnSpc>
                        <a:spcBef>
                          <a:spcPts val="0"/>
                        </a:spcBef>
                        <a:spcAft>
                          <a:spcPts val="0"/>
                        </a:spcAft>
                        <a:buClr>
                          <a:srgbClr val="000000"/>
                        </a:buClr>
                        <a:buSzPts val="1400"/>
                        <a:buFont typeface="Arial"/>
                        <a:buNone/>
                      </a:pPr>
                      <a:endParaRPr sz="1400" u="none" strike="noStrike" cap="none">
                        <a:latin typeface="Times New Roman"/>
                        <a:ea typeface="Times New Roman"/>
                        <a:cs typeface="Times New Roman"/>
                        <a:sym typeface="Times New Roman"/>
                      </a:endParaRPr>
                    </a:p>
                  </a:txBody>
                  <a:tcPr marL="91450" marR="91450" marT="45725" marB="45725">
                    <a:solidFill>
                      <a:srgbClr val="A5A5A5"/>
                    </a:solidFill>
                  </a:tcPr>
                </a:tc>
                <a:tc>
                  <a:txBody>
                    <a:bodyPr/>
                    <a:lstStyle/>
                    <a:p>
                      <a:pPr marL="0" marR="0" lvl="0" indent="0" algn="just" rtl="0">
                        <a:lnSpc>
                          <a:spcPct val="100000"/>
                        </a:lnSpc>
                        <a:spcBef>
                          <a:spcPts val="0"/>
                        </a:spcBef>
                        <a:spcAft>
                          <a:spcPts val="0"/>
                        </a:spcAft>
                        <a:buClr>
                          <a:srgbClr val="000000"/>
                        </a:buClr>
                        <a:buSzPts val="1400"/>
                        <a:buFont typeface="Arial"/>
                        <a:buNone/>
                      </a:pPr>
                      <a:r>
                        <a:rPr lang="en-US" sz="1400" u="none" strike="noStrike" cap="none">
                          <a:latin typeface="Times New Roman"/>
                          <a:ea typeface="Times New Roman"/>
                          <a:cs typeface="Times New Roman"/>
                          <a:sym typeface="Times New Roman"/>
                        </a:rPr>
                        <a:t>Springer,2021</a:t>
                      </a:r>
                      <a:endParaRPr sz="1400" u="none" strike="noStrike" cap="none"/>
                    </a:p>
                    <a:p>
                      <a:pPr marL="0" marR="0" lvl="0" indent="0" algn="just" rtl="0">
                        <a:lnSpc>
                          <a:spcPct val="100000"/>
                        </a:lnSpc>
                        <a:spcBef>
                          <a:spcPts val="0"/>
                        </a:spcBef>
                        <a:spcAft>
                          <a:spcPts val="0"/>
                        </a:spcAft>
                        <a:buClr>
                          <a:srgbClr val="000000"/>
                        </a:buClr>
                        <a:buSzPts val="1400"/>
                        <a:buFont typeface="Arial"/>
                        <a:buNone/>
                      </a:pPr>
                      <a:endParaRPr sz="1400" u="none" strike="noStrike" cap="none">
                        <a:latin typeface="Times New Roman"/>
                        <a:ea typeface="Times New Roman"/>
                        <a:cs typeface="Times New Roman"/>
                        <a:sym typeface="Times New Roman"/>
                      </a:endParaRPr>
                    </a:p>
                  </a:txBody>
                  <a:tcPr marL="91450" marR="91450" marT="45725" marB="45725">
                    <a:solidFill>
                      <a:srgbClr val="A5A5A5"/>
                    </a:solidFill>
                  </a:tcPr>
                </a:tc>
                <a:tc>
                  <a:txBody>
                    <a:bodyPr/>
                    <a:lstStyle/>
                    <a:p>
                      <a:pPr marL="0" marR="0" lvl="0" indent="0" algn="just" rtl="0">
                        <a:lnSpc>
                          <a:spcPct val="100000"/>
                        </a:lnSpc>
                        <a:spcBef>
                          <a:spcPts val="0"/>
                        </a:spcBef>
                        <a:spcAft>
                          <a:spcPts val="0"/>
                        </a:spcAft>
                        <a:buClr>
                          <a:srgbClr val="000000"/>
                        </a:buClr>
                        <a:buSzPts val="1400"/>
                        <a:buFont typeface="Arial"/>
                        <a:buNone/>
                      </a:pPr>
                      <a:r>
                        <a:rPr lang="en-US" sz="1400" u="none" strike="noStrike" cap="none">
                          <a:latin typeface="Times New Roman"/>
                          <a:ea typeface="Times New Roman"/>
                          <a:cs typeface="Times New Roman"/>
                          <a:sym typeface="Times New Roman"/>
                        </a:rPr>
                        <a:t>This paper discusses the development of a wireless sensor network-based system for monitoring various ambient conditions crucial for the rearing process of ERI silkworms. It highlights the application of IoT in sericulture to improve efficiency and productivity.</a:t>
                      </a:r>
                      <a:endParaRPr sz="1400" u="none" strike="noStrike" cap="none"/>
                    </a:p>
                  </a:txBody>
                  <a:tcPr marL="91450" marR="91450" marT="45725" marB="45725">
                    <a:solidFill>
                      <a:srgbClr val="A5A5A5"/>
                    </a:solidFill>
                  </a:tcPr>
                </a:tc>
                <a:extLst>
                  <a:ext uri="{0D108BD9-81ED-4DB2-BD59-A6C34878D82A}">
                    <a16:rowId xmlns:a16="http://schemas.microsoft.com/office/drawing/2014/main" val="10000"/>
                  </a:ext>
                </a:extLst>
              </a:tr>
              <a:tr h="2024575">
                <a:tc>
                  <a:txBody>
                    <a:bodyPr/>
                    <a:lstStyle/>
                    <a:p>
                      <a:pPr marL="0" marR="0" lvl="0" indent="0" algn="just"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Times New Roman"/>
                          <a:ea typeface="Times New Roman"/>
                          <a:cs typeface="Times New Roman"/>
                          <a:sym typeface="Times New Roman"/>
                        </a:rPr>
                        <a:t>5.</a:t>
                      </a:r>
                      <a:endParaRPr sz="1400" b="0" i="0" u="none" strike="noStrike" cap="none">
                        <a:solidFill>
                          <a:srgbClr val="000000"/>
                        </a:solidFill>
                        <a:latin typeface="Times New Roman"/>
                        <a:ea typeface="Times New Roman"/>
                        <a:cs typeface="Times New Roman"/>
                        <a:sym typeface="Times New Roman"/>
                      </a:endParaRPr>
                    </a:p>
                  </a:txBody>
                  <a:tcPr marL="91450" marR="91450" marT="45725" marB="45725"/>
                </a:tc>
                <a:tc>
                  <a:txBody>
                    <a:bodyPr/>
                    <a:lstStyle/>
                    <a:p>
                      <a:pPr marL="0" marR="0" lvl="0" indent="0" algn="just"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Times New Roman"/>
                          <a:ea typeface="Times New Roman"/>
                          <a:cs typeface="Times New Roman"/>
                          <a:sym typeface="Times New Roman"/>
                        </a:rPr>
                        <a:t>Modeling Simulation and Temperature Control on Thermal Characteristics of Airborne Liquid Cooling System .</a:t>
                      </a:r>
                      <a:endParaRPr sz="1400" b="0" i="0" u="none" strike="noStrike" cap="none">
                        <a:solidFill>
                          <a:srgbClr val="000000"/>
                        </a:solidFill>
                        <a:latin typeface="Times New Roman"/>
                        <a:ea typeface="Times New Roman"/>
                        <a:cs typeface="Times New Roman"/>
                        <a:sym typeface="Times New Roman"/>
                      </a:endParaRPr>
                    </a:p>
                  </a:txBody>
                  <a:tcPr marL="91450" marR="91450" marT="45725" marB="45725"/>
                </a:tc>
                <a:tc>
                  <a:txBody>
                    <a:bodyPr/>
                    <a:lstStyle/>
                    <a:p>
                      <a:pPr marL="0" marR="0" lvl="0" indent="0" algn="just" rtl="0">
                        <a:lnSpc>
                          <a:spcPct val="100000"/>
                        </a:lnSpc>
                        <a:spcBef>
                          <a:spcPts val="0"/>
                        </a:spcBef>
                        <a:spcAft>
                          <a:spcPts val="0"/>
                        </a:spcAft>
                        <a:buClr>
                          <a:srgbClr val="000000"/>
                        </a:buClr>
                        <a:buSzPts val="1400"/>
                        <a:buFont typeface="Arial"/>
                        <a:buNone/>
                      </a:pPr>
                      <a:r>
                        <a:rPr lang="en-US" sz="1400" u="none" strike="noStrike" cap="none">
                          <a:latin typeface="Times New Roman"/>
                          <a:ea typeface="Times New Roman"/>
                          <a:cs typeface="Times New Roman"/>
                          <a:sym typeface="Times New Roman"/>
                        </a:rPr>
                        <a:t>Zhangzhi dong , xiaogang li, zhe li , and yanyan hou</a:t>
                      </a:r>
                      <a:endParaRPr sz="1400" u="none" strike="noStrike" cap="none">
                        <a:latin typeface="Times New Roman"/>
                        <a:ea typeface="Times New Roman"/>
                        <a:cs typeface="Times New Roman"/>
                        <a:sym typeface="Times New Roman"/>
                      </a:endParaRPr>
                    </a:p>
                  </a:txBody>
                  <a:tcPr marL="91450" marR="91450" marT="45725" marB="45725"/>
                </a:tc>
                <a:tc>
                  <a:txBody>
                    <a:bodyPr/>
                    <a:lstStyle/>
                    <a:p>
                      <a:pPr marL="0" marR="0" lvl="0" indent="0" algn="just" rtl="0">
                        <a:lnSpc>
                          <a:spcPct val="100000"/>
                        </a:lnSpc>
                        <a:spcBef>
                          <a:spcPts val="0"/>
                        </a:spcBef>
                        <a:spcAft>
                          <a:spcPts val="0"/>
                        </a:spcAft>
                        <a:buClr>
                          <a:srgbClr val="000000"/>
                        </a:buClr>
                        <a:buSzPts val="1400"/>
                        <a:buFont typeface="Arial"/>
                        <a:buNone/>
                      </a:pPr>
                      <a:r>
                        <a:rPr lang="en-US" sz="1400" b="0" i="0" u="sng" strike="noStrike" cap="none">
                          <a:solidFill>
                            <a:schemeClr val="dk1"/>
                          </a:solidFill>
                          <a:latin typeface="Times New Roman"/>
                          <a:ea typeface="Times New Roman"/>
                          <a:cs typeface="Times New Roman"/>
                          <a:sym typeface="Times New Roman"/>
                          <a:hlinkClick r:id="rId3">
                            <a:extLst>
                              <a:ext uri="{A12FA001-AC4F-418D-AE19-62706E023703}">
                                <ahyp:hlinkClr xmlns:ahyp="http://schemas.microsoft.com/office/drawing/2018/hyperlinkcolor" val="tx"/>
                              </a:ext>
                            </a:extLst>
                          </a:hlinkClick>
                        </a:rPr>
                        <a:t>IEEE Access</a:t>
                      </a:r>
                      <a:r>
                        <a:rPr lang="en-US" sz="1400" b="0" i="0" u="none" strike="noStrike" cap="none">
                          <a:solidFill>
                            <a:schemeClr val="dk1"/>
                          </a:solidFill>
                          <a:latin typeface="Times New Roman"/>
                          <a:ea typeface="Times New Roman"/>
                          <a:cs typeface="Times New Roman"/>
                          <a:sym typeface="Times New Roman"/>
                        </a:rPr>
                        <a:t> ( Volume: 8),2020.</a:t>
                      </a:r>
                      <a:endParaRPr sz="1400" u="none" strike="noStrike" cap="none">
                        <a:latin typeface="Times New Roman"/>
                        <a:ea typeface="Times New Roman"/>
                        <a:cs typeface="Times New Roman"/>
                        <a:sym typeface="Times New Roman"/>
                      </a:endParaRPr>
                    </a:p>
                  </a:txBody>
                  <a:tcPr marL="91450" marR="91450" marT="45725" marB="45725"/>
                </a:tc>
                <a:tc>
                  <a:txBody>
                    <a:bodyPr/>
                    <a:lstStyle/>
                    <a:p>
                      <a:pPr marL="0" marR="0" lvl="0" indent="0" algn="just" rtl="0">
                        <a:lnSpc>
                          <a:spcPct val="100000"/>
                        </a:lnSpc>
                        <a:spcBef>
                          <a:spcPts val="0"/>
                        </a:spcBef>
                        <a:spcAft>
                          <a:spcPts val="0"/>
                        </a:spcAft>
                        <a:buClr>
                          <a:srgbClr val="000000"/>
                        </a:buClr>
                        <a:buSzPts val="1400"/>
                        <a:buFont typeface="Arial"/>
                        <a:buNone/>
                      </a:pPr>
                      <a:r>
                        <a:rPr lang="en-US" sz="1400" u="none" strike="noStrike" cap="none">
                          <a:latin typeface="Times New Roman"/>
                          <a:ea typeface="Times New Roman"/>
                          <a:cs typeface="Times New Roman"/>
                          <a:sym typeface="Times New Roman"/>
                        </a:rPr>
                        <a:t>It involves studying heat behavior, making models to predict temperature changes, and creating control systems for effective temperature management. This is important for applications that need accurate temperature control to ensure performance and reliability.</a:t>
                      </a:r>
                      <a:endParaRPr sz="1400" u="none" strike="noStrike" cap="none">
                        <a:latin typeface="Times New Roman"/>
                        <a:ea typeface="Times New Roman"/>
                        <a:cs typeface="Times New Roman"/>
                        <a:sym typeface="Times New Roman"/>
                      </a:endParaRPr>
                    </a:p>
                  </a:txBody>
                  <a:tcPr marL="91450" marR="91450" marT="45725" marB="45725"/>
                </a:tc>
                <a:extLst>
                  <a:ext uri="{0D108BD9-81ED-4DB2-BD59-A6C34878D82A}">
                    <a16:rowId xmlns:a16="http://schemas.microsoft.com/office/drawing/2014/main" val="10001"/>
                  </a:ext>
                </a:extLst>
              </a:tr>
              <a:tr h="1472750">
                <a:tc>
                  <a:txBody>
                    <a:bodyPr/>
                    <a:lstStyle/>
                    <a:p>
                      <a:pPr marL="0" marR="0" lvl="0" indent="0" algn="just"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Times New Roman"/>
                          <a:ea typeface="Times New Roman"/>
                          <a:cs typeface="Times New Roman"/>
                          <a:sym typeface="Times New Roman"/>
                        </a:rPr>
                        <a:t>6.</a:t>
                      </a:r>
                      <a:endParaRPr sz="1400" b="0" i="0" u="none" strike="noStrike" cap="none">
                        <a:solidFill>
                          <a:srgbClr val="000000"/>
                        </a:solidFill>
                        <a:latin typeface="Times New Roman"/>
                        <a:ea typeface="Times New Roman"/>
                        <a:cs typeface="Times New Roman"/>
                        <a:sym typeface="Times New Roman"/>
                      </a:endParaRPr>
                    </a:p>
                  </a:txBody>
                  <a:tcPr marL="91450" marR="91450" marT="45725" marB="45725">
                    <a:solidFill>
                      <a:srgbClr val="CCC0D9"/>
                    </a:solidFill>
                  </a:tcPr>
                </a:tc>
                <a:tc>
                  <a:txBody>
                    <a:bodyPr/>
                    <a:lstStyle/>
                    <a:p>
                      <a:pPr marL="0" marR="0" lvl="0" indent="0" algn="just"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Times New Roman"/>
                          <a:ea typeface="Times New Roman"/>
                          <a:cs typeface="Times New Roman"/>
                          <a:sym typeface="Times New Roman"/>
                        </a:rPr>
                        <a:t>Flexible and Slim Device Switching Air Blowing and Suction by a Single Airflow Control.</a:t>
                      </a:r>
                      <a:endParaRPr sz="1400" b="0" i="0" u="none" strike="noStrike" cap="none">
                        <a:solidFill>
                          <a:srgbClr val="000000"/>
                        </a:solidFill>
                        <a:latin typeface="Times New Roman"/>
                        <a:ea typeface="Times New Roman"/>
                        <a:cs typeface="Times New Roman"/>
                        <a:sym typeface="Times New Roman"/>
                      </a:endParaRPr>
                    </a:p>
                  </a:txBody>
                  <a:tcPr marL="91450" marR="91450" marT="45725" marB="45725">
                    <a:solidFill>
                      <a:srgbClr val="CCC0D9"/>
                    </a:solidFill>
                  </a:tcPr>
                </a:tc>
                <a:tc>
                  <a:txBody>
                    <a:bodyPr/>
                    <a:lstStyle/>
                    <a:p>
                      <a:pPr marL="0" marR="0" lvl="0" indent="0" algn="l" rtl="0">
                        <a:lnSpc>
                          <a:spcPct val="115000"/>
                        </a:lnSpc>
                        <a:spcBef>
                          <a:spcPts val="0"/>
                        </a:spcBef>
                        <a:spcAft>
                          <a:spcPts val="0"/>
                        </a:spcAft>
                        <a:buClr>
                          <a:schemeClr val="dk1"/>
                        </a:buClr>
                        <a:buSzPts val="1100"/>
                        <a:buFont typeface="Arial"/>
                        <a:buNone/>
                      </a:pPr>
                      <a:r>
                        <a:rPr lang="en-US" sz="1400" u="none" strike="noStrike" cap="none">
                          <a:latin typeface="Times New Roman"/>
                          <a:ea typeface="Times New Roman"/>
                          <a:cs typeface="Times New Roman"/>
                          <a:sym typeface="Times New Roman"/>
                        </a:rPr>
                        <a:t>Seita Nojiri , Toshihiro Nishimura ,Kenjiro Tadakuma and Tetsuyou Watanabe.</a:t>
                      </a:r>
                      <a:endParaRPr sz="1400" u="none" strike="noStrike" cap="none">
                        <a:latin typeface="Times New Roman"/>
                        <a:ea typeface="Times New Roman"/>
                        <a:cs typeface="Times New Roman"/>
                        <a:sym typeface="Times New Roman"/>
                      </a:endParaRPr>
                    </a:p>
                    <a:p>
                      <a:pPr marL="0" marR="0" lvl="0" indent="0" algn="just" rtl="0">
                        <a:lnSpc>
                          <a:spcPct val="100000"/>
                        </a:lnSpc>
                        <a:spcBef>
                          <a:spcPts val="1200"/>
                        </a:spcBef>
                        <a:spcAft>
                          <a:spcPts val="0"/>
                        </a:spcAft>
                        <a:buClr>
                          <a:srgbClr val="000000"/>
                        </a:buClr>
                        <a:buSzPts val="1400"/>
                        <a:buFont typeface="Arial"/>
                        <a:buNone/>
                      </a:pPr>
                      <a:endParaRPr sz="1400" u="none" strike="noStrike" cap="none">
                        <a:latin typeface="Times New Roman"/>
                        <a:ea typeface="Times New Roman"/>
                        <a:cs typeface="Times New Roman"/>
                        <a:sym typeface="Times New Roman"/>
                      </a:endParaRPr>
                    </a:p>
                  </a:txBody>
                  <a:tcPr marL="91450" marR="91450" marT="45725" marB="45725">
                    <a:solidFill>
                      <a:srgbClr val="CCC0D9"/>
                    </a:solidFill>
                  </a:tcPr>
                </a:tc>
                <a:tc>
                  <a:txBody>
                    <a:bodyPr/>
                    <a:lstStyle/>
                    <a:p>
                      <a:pPr marL="0" marR="0" lvl="0" indent="0" algn="just" rtl="0">
                        <a:lnSpc>
                          <a:spcPct val="100000"/>
                        </a:lnSpc>
                        <a:spcBef>
                          <a:spcPts val="0"/>
                        </a:spcBef>
                        <a:spcAft>
                          <a:spcPts val="0"/>
                        </a:spcAft>
                        <a:buClr>
                          <a:srgbClr val="000000"/>
                        </a:buClr>
                        <a:buSzPts val="1400"/>
                        <a:buFont typeface="Arial"/>
                        <a:buNone/>
                      </a:pPr>
                      <a:r>
                        <a:rPr lang="en-US" sz="1400" b="0" i="0" u="sng" strike="noStrike" cap="none">
                          <a:solidFill>
                            <a:schemeClr val="dk1"/>
                          </a:solidFill>
                          <a:latin typeface="Times New Roman"/>
                          <a:ea typeface="Times New Roman"/>
                          <a:cs typeface="Times New Roman"/>
                          <a:sym typeface="Times New Roman"/>
                          <a:hlinkClick r:id="rId3">
                            <a:extLst>
                              <a:ext uri="{A12FA001-AC4F-418D-AE19-62706E023703}">
                                <ahyp:hlinkClr xmlns:ahyp="http://schemas.microsoft.com/office/drawing/2018/hyperlinkcolor" val="tx"/>
                              </a:ext>
                            </a:extLst>
                          </a:hlinkClick>
                        </a:rPr>
                        <a:t>IEEE Access</a:t>
                      </a:r>
                      <a:r>
                        <a:rPr lang="en-US" sz="1400" b="0" i="0" u="none" strike="noStrike" cap="none">
                          <a:solidFill>
                            <a:schemeClr val="dk1"/>
                          </a:solidFill>
                          <a:latin typeface="Times New Roman"/>
                          <a:ea typeface="Times New Roman"/>
                          <a:cs typeface="Times New Roman"/>
                          <a:sym typeface="Times New Roman"/>
                        </a:rPr>
                        <a:t> ( Volume: </a:t>
                      </a:r>
                      <a:r>
                        <a:rPr lang="en-US" sz="1400" u="none" strike="noStrike" cap="none">
                          <a:solidFill>
                            <a:schemeClr val="dk1"/>
                          </a:solidFill>
                          <a:latin typeface="Times New Roman"/>
                          <a:ea typeface="Times New Roman"/>
                          <a:cs typeface="Times New Roman"/>
                          <a:sym typeface="Times New Roman"/>
                        </a:rPr>
                        <a:t>14</a:t>
                      </a:r>
                      <a:r>
                        <a:rPr lang="en-US" sz="1400" b="0" i="0" u="none" strike="noStrike" cap="none">
                          <a:solidFill>
                            <a:schemeClr val="dk1"/>
                          </a:solidFill>
                          <a:latin typeface="Times New Roman"/>
                          <a:ea typeface="Times New Roman"/>
                          <a:cs typeface="Times New Roman"/>
                          <a:sym typeface="Times New Roman"/>
                        </a:rPr>
                        <a:t>),202</a:t>
                      </a:r>
                      <a:r>
                        <a:rPr lang="en-US" sz="1400" u="none" strike="noStrike" cap="none">
                          <a:solidFill>
                            <a:schemeClr val="dk1"/>
                          </a:solidFill>
                          <a:latin typeface="Times New Roman"/>
                          <a:ea typeface="Times New Roman"/>
                          <a:cs typeface="Times New Roman"/>
                          <a:sym typeface="Times New Roman"/>
                        </a:rPr>
                        <a:t>3</a:t>
                      </a:r>
                      <a:r>
                        <a:rPr lang="en-US" sz="1400" b="0" i="0" u="none" strike="noStrike" cap="none">
                          <a:solidFill>
                            <a:schemeClr val="dk1"/>
                          </a:solidFill>
                          <a:latin typeface="Times New Roman"/>
                          <a:ea typeface="Times New Roman"/>
                          <a:cs typeface="Times New Roman"/>
                          <a:sym typeface="Times New Roman"/>
                        </a:rPr>
                        <a:t>.</a:t>
                      </a:r>
                      <a:endParaRPr sz="1400" u="none" strike="noStrike" cap="none">
                        <a:latin typeface="Times New Roman"/>
                        <a:ea typeface="Times New Roman"/>
                        <a:cs typeface="Times New Roman"/>
                        <a:sym typeface="Times New Roman"/>
                      </a:endParaRPr>
                    </a:p>
                  </a:txBody>
                  <a:tcPr marL="91450" marR="91450" marT="45725" marB="45725">
                    <a:solidFill>
                      <a:srgbClr val="CCC0D9"/>
                    </a:solidFill>
                  </a:tcPr>
                </a:tc>
                <a:tc>
                  <a:txBody>
                    <a:bodyPr/>
                    <a:lstStyle/>
                    <a:p>
                      <a:pPr marL="0" marR="0" lvl="0" indent="0" algn="l" rtl="0">
                        <a:lnSpc>
                          <a:spcPct val="115000"/>
                        </a:lnSpc>
                        <a:spcBef>
                          <a:spcPts val="0"/>
                        </a:spcBef>
                        <a:spcAft>
                          <a:spcPts val="0"/>
                        </a:spcAft>
                        <a:buClr>
                          <a:schemeClr val="dk1"/>
                        </a:buClr>
                        <a:buSzPts val="1100"/>
                        <a:buFont typeface="Arial"/>
                        <a:buNone/>
                      </a:pPr>
                      <a:r>
                        <a:rPr lang="en-US" sz="1400" u="none" strike="noStrike" cap="none">
                          <a:latin typeface="Times New Roman"/>
                          <a:ea typeface="Times New Roman"/>
                          <a:cs typeface="Times New Roman"/>
                          <a:sym typeface="Times New Roman"/>
                        </a:rPr>
                        <a:t>This system uses a single airflow mechanism for both blowing air and suction. It is compact, flexible, and thin, making it ideal for use in tight spaces and adaptable applications.</a:t>
                      </a:r>
                      <a:endParaRPr sz="1400" u="none" strike="noStrike" cap="none">
                        <a:latin typeface="Times New Roman"/>
                        <a:ea typeface="Times New Roman"/>
                        <a:cs typeface="Times New Roman"/>
                        <a:sym typeface="Times New Roman"/>
                      </a:endParaRPr>
                    </a:p>
                    <a:p>
                      <a:pPr marL="0" marR="0" lvl="0" indent="0" algn="just" rtl="0">
                        <a:lnSpc>
                          <a:spcPct val="100000"/>
                        </a:lnSpc>
                        <a:spcBef>
                          <a:spcPts val="1200"/>
                        </a:spcBef>
                        <a:spcAft>
                          <a:spcPts val="0"/>
                        </a:spcAft>
                        <a:buClr>
                          <a:srgbClr val="000000"/>
                        </a:buClr>
                        <a:buSzPts val="1400"/>
                        <a:buFont typeface="Arial"/>
                        <a:buNone/>
                      </a:pPr>
                      <a:endParaRPr sz="1400" u="none" strike="noStrike" cap="none">
                        <a:latin typeface="Times New Roman"/>
                        <a:ea typeface="Times New Roman"/>
                        <a:cs typeface="Times New Roman"/>
                        <a:sym typeface="Times New Roman"/>
                      </a:endParaRPr>
                    </a:p>
                  </a:txBody>
                  <a:tcPr marL="91450" marR="91450" marT="45725" marB="45725">
                    <a:solidFill>
                      <a:srgbClr val="CCC0D9"/>
                    </a:solidFill>
                  </a:tcPr>
                </a:tc>
                <a:extLst>
                  <a:ext uri="{0D108BD9-81ED-4DB2-BD59-A6C34878D82A}">
                    <a16:rowId xmlns:a16="http://schemas.microsoft.com/office/drawing/2014/main" val="10002"/>
                  </a:ext>
                </a:extLst>
              </a:tr>
            </a:tbl>
          </a:graphicData>
        </a:graphic>
      </p:graphicFrame>
      <p:graphicFrame>
        <p:nvGraphicFramePr>
          <p:cNvPr id="83" name="Google Shape;83;p6"/>
          <p:cNvGraphicFramePr/>
          <p:nvPr/>
        </p:nvGraphicFramePr>
        <p:xfrm>
          <a:off x="1120500" y="1149548"/>
          <a:ext cx="10879950" cy="764225"/>
        </p:xfrm>
        <a:graphic>
          <a:graphicData uri="http://schemas.openxmlformats.org/drawingml/2006/table">
            <a:tbl>
              <a:tblPr>
                <a:noFill/>
                <a:tableStyleId>{E723FBB8-2962-4880-AD00-7DCE95F4129D}</a:tableStyleId>
              </a:tblPr>
              <a:tblGrid>
                <a:gridCol w="846800">
                  <a:extLst>
                    <a:ext uri="{9D8B030D-6E8A-4147-A177-3AD203B41FA5}">
                      <a16:colId xmlns:a16="http://schemas.microsoft.com/office/drawing/2014/main" val="20000"/>
                    </a:ext>
                  </a:extLst>
                </a:gridCol>
                <a:gridCol w="2369650">
                  <a:extLst>
                    <a:ext uri="{9D8B030D-6E8A-4147-A177-3AD203B41FA5}">
                      <a16:colId xmlns:a16="http://schemas.microsoft.com/office/drawing/2014/main" val="20001"/>
                    </a:ext>
                  </a:extLst>
                </a:gridCol>
                <a:gridCol w="2088350">
                  <a:extLst>
                    <a:ext uri="{9D8B030D-6E8A-4147-A177-3AD203B41FA5}">
                      <a16:colId xmlns:a16="http://schemas.microsoft.com/office/drawing/2014/main" val="20002"/>
                    </a:ext>
                  </a:extLst>
                </a:gridCol>
                <a:gridCol w="2070750">
                  <a:extLst>
                    <a:ext uri="{9D8B030D-6E8A-4147-A177-3AD203B41FA5}">
                      <a16:colId xmlns:a16="http://schemas.microsoft.com/office/drawing/2014/main" val="20003"/>
                    </a:ext>
                  </a:extLst>
                </a:gridCol>
                <a:gridCol w="3504400">
                  <a:extLst>
                    <a:ext uri="{9D8B030D-6E8A-4147-A177-3AD203B41FA5}">
                      <a16:colId xmlns:a16="http://schemas.microsoft.com/office/drawing/2014/main" val="20004"/>
                    </a:ext>
                  </a:extLst>
                </a:gridCol>
              </a:tblGrid>
              <a:tr h="764225">
                <a:tc>
                  <a:txBody>
                    <a:bodyPr/>
                    <a:lstStyle/>
                    <a:p>
                      <a:pPr marL="0" marR="0" lvl="0" indent="0" algn="ctr" rtl="0">
                        <a:lnSpc>
                          <a:spcPct val="100000"/>
                        </a:lnSpc>
                        <a:spcBef>
                          <a:spcPts val="0"/>
                        </a:spcBef>
                        <a:spcAft>
                          <a:spcPts val="0"/>
                        </a:spcAft>
                        <a:buClr>
                          <a:srgbClr val="000000"/>
                        </a:buClr>
                        <a:buSzPts val="1800"/>
                        <a:buFont typeface="Arial"/>
                        <a:buNone/>
                      </a:pPr>
                      <a:r>
                        <a:rPr lang="en-US" sz="1400" b="1" u="none" strike="noStrike" cap="none">
                          <a:latin typeface="Times New Roman"/>
                          <a:ea typeface="Times New Roman"/>
                          <a:cs typeface="Times New Roman"/>
                          <a:sym typeface="Times New Roman"/>
                        </a:rPr>
                        <a:t>S.NO </a:t>
                      </a:r>
                      <a:endParaRPr sz="1400" b="1" u="none" strike="noStrike" cap="none">
                        <a:solidFill>
                          <a:schemeClr val="lt1"/>
                        </a:solidFill>
                        <a:latin typeface="Times New Roman"/>
                        <a:ea typeface="Times New Roman"/>
                        <a:cs typeface="Times New Roman"/>
                        <a:sym typeface="Times New Roman"/>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1800"/>
                        <a:buFont typeface="Arial"/>
                        <a:buNone/>
                      </a:pPr>
                      <a:r>
                        <a:rPr lang="en-US" sz="1400" b="1" u="none" strike="noStrike" cap="none">
                          <a:latin typeface="Times New Roman"/>
                          <a:ea typeface="Times New Roman"/>
                          <a:cs typeface="Times New Roman"/>
                          <a:sym typeface="Times New Roman"/>
                        </a:rPr>
                        <a:t>TITLE</a:t>
                      </a:r>
                      <a:endParaRPr sz="1400" b="1" u="none" strike="noStrike" cap="none">
                        <a:solidFill>
                          <a:schemeClr val="lt1"/>
                        </a:solidFill>
                        <a:latin typeface="Times New Roman"/>
                        <a:ea typeface="Times New Roman"/>
                        <a:cs typeface="Times New Roman"/>
                        <a:sym typeface="Times New Roman"/>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1800"/>
                        <a:buFont typeface="Arial"/>
                        <a:buNone/>
                      </a:pPr>
                      <a:r>
                        <a:rPr lang="en-US" sz="1400" b="1" u="none" strike="noStrike" cap="none">
                          <a:latin typeface="Times New Roman"/>
                          <a:ea typeface="Times New Roman"/>
                          <a:cs typeface="Times New Roman"/>
                          <a:sym typeface="Times New Roman"/>
                        </a:rPr>
                        <a:t>AUTHOR NAME</a:t>
                      </a:r>
                      <a:endParaRPr sz="1400" b="1" u="none" strike="noStrike" cap="none">
                        <a:solidFill>
                          <a:schemeClr val="lt1"/>
                        </a:solidFill>
                        <a:latin typeface="Times New Roman"/>
                        <a:ea typeface="Times New Roman"/>
                        <a:cs typeface="Times New Roman"/>
                        <a:sym typeface="Times New Roman"/>
                      </a:endParaRPr>
                    </a:p>
                  </a:txBody>
                  <a:tcPr marL="91450" marR="91450" marT="45725" marB="45725"/>
                </a:tc>
                <a:tc>
                  <a:txBody>
                    <a:bodyPr/>
                    <a:lstStyle/>
                    <a:p>
                      <a:pPr marL="0" marR="0" lvl="0" indent="0" algn="ctr" rtl="0">
                        <a:lnSpc>
                          <a:spcPct val="100000"/>
                        </a:lnSpc>
                        <a:spcBef>
                          <a:spcPts val="0"/>
                        </a:spcBef>
                        <a:spcAft>
                          <a:spcPts val="0"/>
                        </a:spcAft>
                        <a:buClr>
                          <a:schemeClr val="dk1"/>
                        </a:buClr>
                        <a:buSzPts val="1800"/>
                        <a:buFont typeface="Times New Roman"/>
                        <a:buNone/>
                      </a:pPr>
                      <a:r>
                        <a:rPr lang="en-US" sz="1400" b="1" u="none" strike="noStrike" cap="none">
                          <a:latin typeface="Times New Roman"/>
                          <a:ea typeface="Times New Roman"/>
                          <a:cs typeface="Times New Roman"/>
                          <a:sym typeface="Times New Roman"/>
                        </a:rPr>
                        <a:t>JOURNAL NAME &amp; YEAR </a:t>
                      </a:r>
                      <a:endParaRPr sz="1400" b="1" u="none" strike="noStrike" cap="none">
                        <a:solidFill>
                          <a:schemeClr val="lt1"/>
                        </a:solidFill>
                        <a:latin typeface="Times New Roman"/>
                        <a:ea typeface="Times New Roman"/>
                        <a:cs typeface="Times New Roman"/>
                        <a:sym typeface="Times New Roman"/>
                      </a:endParaRPr>
                    </a:p>
                    <a:p>
                      <a:pPr marL="0" marR="0" lvl="0" indent="0" algn="ctr" rtl="0">
                        <a:lnSpc>
                          <a:spcPct val="100000"/>
                        </a:lnSpc>
                        <a:spcBef>
                          <a:spcPts val="0"/>
                        </a:spcBef>
                        <a:spcAft>
                          <a:spcPts val="0"/>
                        </a:spcAft>
                        <a:buClr>
                          <a:srgbClr val="000000"/>
                        </a:buClr>
                        <a:buSzPts val="1800"/>
                        <a:buFont typeface="Arial"/>
                        <a:buNone/>
                      </a:pPr>
                      <a:r>
                        <a:rPr lang="en-US" sz="1400" b="1" u="none" strike="noStrike" cap="none">
                          <a:solidFill>
                            <a:schemeClr val="lt1"/>
                          </a:solidFill>
                          <a:latin typeface="Times New Roman"/>
                          <a:ea typeface="Times New Roman"/>
                          <a:cs typeface="Times New Roman"/>
                          <a:sym typeface="Times New Roman"/>
                        </a:rPr>
                        <a:t>O</a:t>
                      </a:r>
                      <a:endParaRPr sz="1400" b="1" u="none" strike="noStrike" cap="none">
                        <a:latin typeface="Times New Roman"/>
                        <a:ea typeface="Times New Roman"/>
                        <a:cs typeface="Times New Roman"/>
                        <a:sym typeface="Times New Roman"/>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1800"/>
                        <a:buFont typeface="Arial"/>
                        <a:buNone/>
                      </a:pPr>
                      <a:r>
                        <a:rPr lang="en-US" sz="1400" b="1" u="none" strike="noStrike" cap="none">
                          <a:latin typeface="Times New Roman"/>
                          <a:ea typeface="Times New Roman"/>
                          <a:cs typeface="Times New Roman"/>
                          <a:sym typeface="Times New Roman"/>
                        </a:rPr>
                        <a:t>REMARKS</a:t>
                      </a:r>
                      <a:endParaRPr sz="1400" b="1" u="none" strike="noStrike" cap="none">
                        <a:solidFill>
                          <a:schemeClr val="lt1"/>
                        </a:solidFill>
                        <a:latin typeface="Times New Roman"/>
                        <a:ea typeface="Times New Roman"/>
                        <a:cs typeface="Times New Roman"/>
                        <a:sym typeface="Times New Roman"/>
                      </a:endParaRPr>
                    </a:p>
                  </a:txBody>
                  <a:tcPr marL="91450" marR="91450" marT="45725" marB="45725"/>
                </a:tc>
                <a:extLst>
                  <a:ext uri="{0D108BD9-81ED-4DB2-BD59-A6C34878D82A}">
                    <a16:rowId xmlns:a16="http://schemas.microsoft.com/office/drawing/2014/main" val="10000"/>
                  </a:ext>
                </a:extLst>
              </a:tr>
            </a:tbl>
          </a:graphicData>
        </a:graphic>
      </p:graphicFrame>
      <p:sp>
        <p:nvSpPr>
          <p:cNvPr id="84" name="Google Shape;84;p6"/>
          <p:cNvSpPr txBox="1"/>
          <p:nvPr/>
        </p:nvSpPr>
        <p:spPr>
          <a:xfrm>
            <a:off x="4078321" y="322884"/>
            <a:ext cx="6094378"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3200" b="0" i="0" u="none" strike="noStrike" cap="none">
                <a:solidFill>
                  <a:srgbClr val="FF0000"/>
                </a:solidFill>
                <a:latin typeface="Times New Roman"/>
                <a:ea typeface="Times New Roman"/>
                <a:cs typeface="Times New Roman"/>
                <a:sym typeface="Times New Roman"/>
              </a:rPr>
              <a:t>LITERATURE</a:t>
            </a:r>
            <a:r>
              <a:rPr lang="en-US" sz="2800" b="0" i="0" u="none" strike="noStrike" cap="none">
                <a:solidFill>
                  <a:srgbClr val="FF0000"/>
                </a:solidFill>
                <a:latin typeface="Times New Roman"/>
                <a:ea typeface="Times New Roman"/>
                <a:cs typeface="Times New Roman"/>
                <a:sym typeface="Times New Roman"/>
              </a:rPr>
              <a:t> </a:t>
            </a:r>
            <a:r>
              <a:rPr lang="en-US" sz="3200" b="0" i="0" u="none" strike="noStrike" cap="none">
                <a:solidFill>
                  <a:srgbClr val="FF0000"/>
                </a:solidFill>
                <a:latin typeface="Times New Roman"/>
                <a:ea typeface="Times New Roman"/>
                <a:cs typeface="Times New Roman"/>
                <a:sym typeface="Times New Roman"/>
              </a:rPr>
              <a:t>REVIEW</a:t>
            </a:r>
            <a:endParaRPr sz="2800" b="0" i="0" u="none" strike="noStrike" cap="none">
              <a:solidFill>
                <a:srgbClr val="000000"/>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7"/>
          <p:cNvSpPr txBox="1"/>
          <p:nvPr/>
        </p:nvSpPr>
        <p:spPr>
          <a:xfrm>
            <a:off x="3592586" y="164894"/>
            <a:ext cx="6094602" cy="58477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200"/>
              <a:buFont typeface="Arial"/>
              <a:buNone/>
            </a:pPr>
            <a:r>
              <a:rPr lang="en-US" sz="3200" b="0" i="0" u="none" strike="noStrike" cap="none">
                <a:solidFill>
                  <a:srgbClr val="FF0000"/>
                </a:solidFill>
                <a:latin typeface="Times New Roman"/>
                <a:ea typeface="Times New Roman"/>
                <a:cs typeface="Times New Roman"/>
                <a:sym typeface="Times New Roman"/>
              </a:rPr>
              <a:t>EXISTING METHOD</a:t>
            </a:r>
            <a:endParaRPr sz="3200" b="0" i="0" u="none" strike="noStrike" cap="none">
              <a:solidFill>
                <a:srgbClr val="000000"/>
              </a:solidFill>
              <a:latin typeface="Times New Roman"/>
              <a:ea typeface="Times New Roman"/>
              <a:cs typeface="Times New Roman"/>
              <a:sym typeface="Times New Roman"/>
            </a:endParaRPr>
          </a:p>
        </p:txBody>
      </p:sp>
      <p:sp>
        <p:nvSpPr>
          <p:cNvPr id="90" name="Google Shape;90;p7"/>
          <p:cNvSpPr txBox="1"/>
          <p:nvPr/>
        </p:nvSpPr>
        <p:spPr>
          <a:xfrm>
            <a:off x="983963" y="1028343"/>
            <a:ext cx="7507200" cy="4462720"/>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000000"/>
              </a:buClr>
              <a:buSzPts val="1800"/>
              <a:buFont typeface="Arial"/>
              <a:buNone/>
            </a:pPr>
            <a:r>
              <a:rPr lang="en-US" sz="1800" b="0" i="0" u="none" strike="noStrike" cap="none" dirty="0">
                <a:solidFill>
                  <a:srgbClr val="000000"/>
                </a:solidFill>
                <a:latin typeface="Times New Roman"/>
                <a:ea typeface="Times New Roman"/>
                <a:cs typeface="Times New Roman"/>
                <a:sym typeface="Times New Roman"/>
              </a:rPr>
              <a:t>The traditional sericulture process needs much labor and careful monitoring and precise care to ensure high-quality silk production. Here are the key existing methods involved in the sericulture process:</a:t>
            </a:r>
            <a:endParaRPr dirty="0"/>
          </a:p>
          <a:p>
            <a:pPr marL="0" marR="0" lvl="0" indent="0" algn="just"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a:p>
            <a:pPr marL="0" marR="0" lvl="0" indent="0" algn="just" rtl="0">
              <a:lnSpc>
                <a:spcPct val="100000"/>
              </a:lnSpc>
              <a:spcBef>
                <a:spcPts val="0"/>
              </a:spcBef>
              <a:spcAft>
                <a:spcPts val="0"/>
              </a:spcAft>
              <a:buClr>
                <a:srgbClr val="000000"/>
              </a:buClr>
              <a:buSzPts val="1800"/>
              <a:buFont typeface="Arial"/>
              <a:buNone/>
            </a:pPr>
            <a:r>
              <a:rPr lang="en-US" sz="1800" b="1" i="0" u="none" strike="noStrike" cap="none" dirty="0">
                <a:solidFill>
                  <a:srgbClr val="000000"/>
                </a:solidFill>
                <a:latin typeface="Times New Roman"/>
                <a:ea typeface="Times New Roman"/>
                <a:cs typeface="Times New Roman"/>
                <a:sym typeface="Times New Roman"/>
              </a:rPr>
              <a:t>1. </a:t>
            </a:r>
            <a:r>
              <a:rPr lang="en-US" sz="1800" b="1" i="0" u="sng" strike="noStrike" cap="none" dirty="0">
                <a:solidFill>
                  <a:srgbClr val="000000"/>
                </a:solidFill>
                <a:latin typeface="Times New Roman"/>
                <a:ea typeface="Times New Roman"/>
                <a:cs typeface="Times New Roman"/>
                <a:sym typeface="Times New Roman"/>
              </a:rPr>
              <a:t>Environmental Control:</a:t>
            </a:r>
            <a:endParaRPr sz="1400" b="0" i="0" u="none" strike="noStrike" cap="none" dirty="0">
              <a:solidFill>
                <a:srgbClr val="000000"/>
              </a:solidFill>
              <a:latin typeface="Arial"/>
              <a:ea typeface="Arial"/>
              <a:cs typeface="Arial"/>
              <a:sym typeface="Arial"/>
            </a:endParaRPr>
          </a:p>
          <a:p>
            <a:pPr marL="0" marR="0" lvl="0" indent="0" algn="just" rtl="0">
              <a:lnSpc>
                <a:spcPct val="100000"/>
              </a:lnSpc>
              <a:spcBef>
                <a:spcPts val="0"/>
              </a:spcBef>
              <a:spcAft>
                <a:spcPts val="0"/>
              </a:spcAft>
              <a:buClr>
                <a:srgbClr val="000000"/>
              </a:buClr>
              <a:buSzPts val="1800"/>
              <a:buFont typeface="Arial"/>
              <a:buNone/>
            </a:pPr>
            <a:r>
              <a:rPr lang="en-US" sz="1800" b="1" i="0" u="none" strike="noStrike" cap="none" dirty="0">
                <a:solidFill>
                  <a:srgbClr val="000000"/>
                </a:solidFill>
                <a:latin typeface="Times New Roman"/>
                <a:ea typeface="Times New Roman"/>
                <a:cs typeface="Times New Roman"/>
                <a:sym typeface="Times New Roman"/>
              </a:rPr>
              <a:t>	</a:t>
            </a:r>
            <a:r>
              <a:rPr lang="en-US" sz="1800" b="1" i="0" u="sng" strike="noStrike" cap="none" dirty="0">
                <a:solidFill>
                  <a:srgbClr val="000000"/>
                </a:solidFill>
                <a:latin typeface="Times New Roman"/>
                <a:ea typeface="Times New Roman"/>
                <a:cs typeface="Times New Roman"/>
                <a:sym typeface="Times New Roman"/>
              </a:rPr>
              <a:t>Challenges: </a:t>
            </a:r>
            <a:r>
              <a:rPr lang="en-US" sz="1800" b="0" i="0" u="none" strike="noStrike" cap="none" dirty="0">
                <a:solidFill>
                  <a:srgbClr val="000000"/>
                </a:solidFill>
                <a:latin typeface="Times New Roman"/>
                <a:ea typeface="Times New Roman"/>
                <a:cs typeface="Times New Roman"/>
                <a:sym typeface="Times New Roman"/>
              </a:rPr>
              <a:t>This manual process is labor-heavy and can result in mistakes, leading to poor conditions for silkworms and silk quality.</a:t>
            </a:r>
            <a:endParaRPr sz="1800" b="0" i="0" u="none" strike="noStrike" cap="none" dirty="0">
              <a:solidFill>
                <a:srgbClr val="000000"/>
              </a:solidFill>
              <a:latin typeface="Times New Roman"/>
              <a:ea typeface="Times New Roman"/>
              <a:cs typeface="Times New Roman"/>
              <a:sym typeface="Times New Roman"/>
            </a:endParaRPr>
          </a:p>
          <a:p>
            <a:pPr marL="0" marR="0" lvl="0" indent="0" algn="just" rtl="0">
              <a:lnSpc>
                <a:spcPct val="100000"/>
              </a:lnSpc>
              <a:spcBef>
                <a:spcPts val="0"/>
              </a:spcBef>
              <a:spcAft>
                <a:spcPts val="0"/>
              </a:spcAft>
              <a:buClr>
                <a:srgbClr val="000000"/>
              </a:buClr>
              <a:buSzPts val="1800"/>
              <a:buFont typeface="Arial"/>
              <a:buNone/>
            </a:pPr>
            <a:endParaRPr sz="1800" b="0" i="0" u="none" strike="noStrike" cap="none" dirty="0">
              <a:solidFill>
                <a:srgbClr val="000000"/>
              </a:solidFill>
              <a:latin typeface="Times New Roman"/>
              <a:ea typeface="Times New Roman"/>
              <a:cs typeface="Times New Roman"/>
              <a:sym typeface="Times New Roman"/>
            </a:endParaRPr>
          </a:p>
          <a:p>
            <a:pPr marL="0" marR="0" lvl="0" indent="0" algn="just" rtl="0">
              <a:lnSpc>
                <a:spcPct val="100000"/>
              </a:lnSpc>
              <a:spcBef>
                <a:spcPts val="0"/>
              </a:spcBef>
              <a:spcAft>
                <a:spcPts val="0"/>
              </a:spcAft>
              <a:buClr>
                <a:srgbClr val="000000"/>
              </a:buClr>
              <a:buSzPts val="1800"/>
              <a:buFont typeface="Arial"/>
              <a:buNone/>
            </a:pPr>
            <a:r>
              <a:rPr lang="en-US" sz="1800" b="1" i="0" u="none" strike="noStrike" cap="none" dirty="0">
                <a:solidFill>
                  <a:srgbClr val="000000"/>
                </a:solidFill>
                <a:latin typeface="Times New Roman"/>
                <a:ea typeface="Times New Roman"/>
                <a:cs typeface="Times New Roman"/>
                <a:sym typeface="Times New Roman"/>
              </a:rPr>
              <a:t>2. </a:t>
            </a:r>
            <a:r>
              <a:rPr lang="en-US" sz="1800" b="1" i="0" u="sng" strike="noStrike" cap="none" dirty="0">
                <a:solidFill>
                  <a:srgbClr val="000000"/>
                </a:solidFill>
                <a:latin typeface="Times New Roman"/>
                <a:ea typeface="Times New Roman"/>
                <a:cs typeface="Times New Roman"/>
                <a:sym typeface="Times New Roman"/>
              </a:rPr>
              <a:t>Feeding Silkworms:</a:t>
            </a:r>
            <a:endParaRPr sz="1400" b="0" i="0" u="none" strike="noStrike" cap="none" dirty="0">
              <a:solidFill>
                <a:srgbClr val="000000"/>
              </a:solidFill>
              <a:latin typeface="Arial"/>
              <a:ea typeface="Arial"/>
              <a:cs typeface="Arial"/>
              <a:sym typeface="Arial"/>
            </a:endParaRPr>
          </a:p>
          <a:p>
            <a:pPr marL="0" marR="0" lvl="0" indent="0" algn="just" rtl="0">
              <a:lnSpc>
                <a:spcPct val="100000"/>
              </a:lnSpc>
              <a:spcBef>
                <a:spcPts val="0"/>
              </a:spcBef>
              <a:spcAft>
                <a:spcPts val="0"/>
              </a:spcAft>
              <a:buClr>
                <a:srgbClr val="000000"/>
              </a:buClr>
              <a:buSzPts val="1800"/>
              <a:buFont typeface="Arial"/>
              <a:buNone/>
            </a:pPr>
            <a:r>
              <a:rPr lang="en-US" sz="1800" b="1" i="0" u="none" strike="noStrike" cap="none" dirty="0">
                <a:solidFill>
                  <a:srgbClr val="000000"/>
                </a:solidFill>
                <a:latin typeface="Times New Roman"/>
                <a:ea typeface="Times New Roman"/>
                <a:cs typeface="Times New Roman"/>
                <a:sym typeface="Times New Roman"/>
              </a:rPr>
              <a:t>	</a:t>
            </a:r>
            <a:r>
              <a:rPr lang="en-US" sz="1800" b="1" i="0" u="sng" strike="noStrike" cap="none" dirty="0">
                <a:solidFill>
                  <a:srgbClr val="000000"/>
                </a:solidFill>
                <a:latin typeface="Times New Roman"/>
                <a:ea typeface="Times New Roman"/>
                <a:cs typeface="Times New Roman"/>
                <a:sym typeface="Times New Roman"/>
              </a:rPr>
              <a:t>Challenges: </a:t>
            </a:r>
            <a:r>
              <a:rPr lang="en-US" sz="1800" b="0" i="0" u="none" strike="noStrike" cap="none" dirty="0">
                <a:solidFill>
                  <a:srgbClr val="000000"/>
                </a:solidFill>
                <a:latin typeface="Times New Roman"/>
                <a:ea typeface="Times New Roman"/>
                <a:cs typeface="Times New Roman"/>
                <a:sym typeface="Times New Roman"/>
              </a:rPr>
              <a:t>Silkworms need regular, timely feeding for healthy growth. Manual feeding need heavy labor and can cause uneven feeding times.</a:t>
            </a:r>
            <a:endParaRPr sz="1800" b="0" i="0" u="none" strike="noStrike" cap="none" dirty="0">
              <a:solidFill>
                <a:srgbClr val="000000"/>
              </a:solidFill>
              <a:latin typeface="Times New Roman"/>
              <a:ea typeface="Times New Roman"/>
              <a:cs typeface="Times New Roman"/>
              <a:sym typeface="Times New Roman"/>
            </a:endParaRPr>
          </a:p>
          <a:p>
            <a:pPr marL="0" marR="0" lvl="0" indent="0" algn="just" rtl="0">
              <a:lnSpc>
                <a:spcPct val="100000"/>
              </a:lnSpc>
              <a:spcBef>
                <a:spcPts val="0"/>
              </a:spcBef>
              <a:spcAft>
                <a:spcPts val="0"/>
              </a:spcAft>
              <a:buClr>
                <a:srgbClr val="000000"/>
              </a:buClr>
              <a:buSzPts val="1800"/>
              <a:buFont typeface="Arial"/>
              <a:buNone/>
            </a:pPr>
            <a:endParaRPr sz="1800" b="0" i="0" u="none" strike="noStrike" cap="none" dirty="0">
              <a:solidFill>
                <a:srgbClr val="000000"/>
              </a:solidFill>
              <a:latin typeface="Times New Roman"/>
              <a:ea typeface="Times New Roman"/>
              <a:cs typeface="Times New Roman"/>
              <a:sym typeface="Times New Roman"/>
            </a:endParaRPr>
          </a:p>
          <a:p>
            <a:pPr marL="0" marR="0" lvl="0" indent="0" algn="just" rtl="0">
              <a:lnSpc>
                <a:spcPct val="100000"/>
              </a:lnSpc>
              <a:spcBef>
                <a:spcPts val="0"/>
              </a:spcBef>
              <a:spcAft>
                <a:spcPts val="0"/>
              </a:spcAft>
              <a:buClr>
                <a:srgbClr val="000000"/>
              </a:buClr>
              <a:buSzPts val="1800"/>
              <a:buFont typeface="Arial"/>
              <a:buNone/>
            </a:pPr>
            <a:r>
              <a:rPr lang="en-US" sz="1800" b="1" i="0" u="none" strike="noStrike" cap="none" dirty="0">
                <a:solidFill>
                  <a:srgbClr val="000000"/>
                </a:solidFill>
                <a:latin typeface="Times New Roman"/>
                <a:ea typeface="Times New Roman"/>
                <a:cs typeface="Times New Roman"/>
                <a:sym typeface="Times New Roman"/>
              </a:rPr>
              <a:t>3. </a:t>
            </a:r>
            <a:r>
              <a:rPr lang="en-US" sz="1800" b="1" i="0" u="sng" strike="noStrike" cap="none" dirty="0">
                <a:solidFill>
                  <a:srgbClr val="000000"/>
                </a:solidFill>
                <a:latin typeface="Times New Roman"/>
                <a:ea typeface="Times New Roman"/>
                <a:cs typeface="Times New Roman"/>
                <a:sym typeface="Times New Roman"/>
              </a:rPr>
              <a:t>Waste Management:</a:t>
            </a:r>
            <a:endParaRPr sz="1400" b="0" i="0" u="none" strike="noStrike" cap="none" dirty="0">
              <a:solidFill>
                <a:srgbClr val="000000"/>
              </a:solidFill>
              <a:latin typeface="Arial"/>
              <a:ea typeface="Arial"/>
              <a:cs typeface="Arial"/>
              <a:sym typeface="Arial"/>
            </a:endParaRPr>
          </a:p>
          <a:p>
            <a:pPr marL="0" marR="0" lvl="0" indent="0" algn="just" rtl="0">
              <a:lnSpc>
                <a:spcPct val="100000"/>
              </a:lnSpc>
              <a:spcBef>
                <a:spcPts val="0"/>
              </a:spcBef>
              <a:spcAft>
                <a:spcPts val="0"/>
              </a:spcAft>
              <a:buClr>
                <a:srgbClr val="000000"/>
              </a:buClr>
              <a:buSzPts val="1800"/>
              <a:buFont typeface="Arial"/>
              <a:buNone/>
            </a:pPr>
            <a:r>
              <a:rPr lang="en-US" sz="1800" b="1" i="0" u="none" strike="noStrike" cap="none" dirty="0">
                <a:solidFill>
                  <a:srgbClr val="000000"/>
                </a:solidFill>
                <a:latin typeface="Times New Roman"/>
                <a:ea typeface="Times New Roman"/>
                <a:cs typeface="Times New Roman"/>
                <a:sym typeface="Times New Roman"/>
              </a:rPr>
              <a:t>	</a:t>
            </a:r>
            <a:r>
              <a:rPr lang="en-US" sz="1800" b="1" i="0" u="sng" strike="noStrike" cap="none" dirty="0">
                <a:solidFill>
                  <a:srgbClr val="000000"/>
                </a:solidFill>
                <a:latin typeface="Times New Roman"/>
                <a:ea typeface="Times New Roman"/>
                <a:cs typeface="Times New Roman"/>
                <a:sym typeface="Times New Roman"/>
              </a:rPr>
              <a:t>Challenges: </a:t>
            </a:r>
            <a:r>
              <a:rPr lang="en-US" sz="1800" b="0" i="0" u="none" strike="noStrike" cap="none" dirty="0">
                <a:solidFill>
                  <a:srgbClr val="000000"/>
                </a:solidFill>
                <a:latin typeface="Times New Roman"/>
                <a:ea typeface="Times New Roman"/>
                <a:cs typeface="Times New Roman"/>
                <a:sym typeface="Times New Roman"/>
              </a:rPr>
              <a:t>Poor waste management can cause poor  hygiene and raise the risk of disease in silkworms.</a:t>
            </a:r>
            <a:endParaRPr sz="1800" b="0" i="0" u="none" strike="noStrike" cap="none" dirty="0">
              <a:solidFill>
                <a:srgbClr val="000000"/>
              </a:solidFill>
              <a:latin typeface="Times New Roman"/>
              <a:ea typeface="Times New Roman"/>
              <a:cs typeface="Times New Roman"/>
              <a:sym typeface="Times New Roman"/>
            </a:endParaRPr>
          </a:p>
          <a:p>
            <a:pPr marL="0" marR="0" lvl="0" indent="0" algn="just" rtl="0">
              <a:lnSpc>
                <a:spcPct val="100000"/>
              </a:lnSpc>
              <a:spcBef>
                <a:spcPts val="0"/>
              </a:spcBef>
              <a:spcAft>
                <a:spcPts val="0"/>
              </a:spcAft>
              <a:buClr>
                <a:srgbClr val="000000"/>
              </a:buClr>
              <a:buSzPts val="1800"/>
              <a:buFont typeface="Arial"/>
              <a:buNone/>
            </a:pPr>
            <a:endParaRPr sz="1800" b="0" i="0" u="none" strike="noStrike" cap="none" dirty="0">
              <a:solidFill>
                <a:srgbClr val="000000"/>
              </a:solidFill>
              <a:latin typeface="Times New Roman"/>
              <a:ea typeface="Times New Roman"/>
              <a:cs typeface="Times New Roman"/>
              <a:sym typeface="Times New Roman"/>
            </a:endParaRPr>
          </a:p>
        </p:txBody>
      </p:sp>
      <p:pic>
        <p:nvPicPr>
          <p:cNvPr id="91" name="Google Shape;91;p7"/>
          <p:cNvPicPr preferRelativeResize="0"/>
          <p:nvPr/>
        </p:nvPicPr>
        <p:blipFill rotWithShape="1">
          <a:blip r:embed="rId3">
            <a:alphaModFix/>
          </a:blip>
          <a:srcRect/>
          <a:stretch/>
        </p:blipFill>
        <p:spPr>
          <a:xfrm>
            <a:off x="8615494" y="1139679"/>
            <a:ext cx="3419475" cy="2095500"/>
          </a:xfrm>
          <a:prstGeom prst="rect">
            <a:avLst/>
          </a:prstGeom>
          <a:noFill/>
          <a:ln>
            <a:noFill/>
          </a:ln>
        </p:spPr>
      </p:pic>
      <p:pic>
        <p:nvPicPr>
          <p:cNvPr id="92" name="Google Shape;92;p7"/>
          <p:cNvPicPr preferRelativeResize="0"/>
          <p:nvPr/>
        </p:nvPicPr>
        <p:blipFill rotWithShape="1">
          <a:blip r:embed="rId4">
            <a:alphaModFix/>
          </a:blip>
          <a:srcRect/>
          <a:stretch/>
        </p:blipFill>
        <p:spPr>
          <a:xfrm>
            <a:off x="8615494" y="3319943"/>
            <a:ext cx="3419475" cy="20955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9"/>
          <p:cNvSpPr txBox="1">
            <a:spLocks noGrp="1"/>
          </p:cNvSpPr>
          <p:nvPr>
            <p:ph type="ctrTitle"/>
          </p:nvPr>
        </p:nvSpPr>
        <p:spPr>
          <a:xfrm>
            <a:off x="1303020" y="240031"/>
            <a:ext cx="10363200" cy="537209"/>
          </a:xfrm>
          <a:prstGeom prst="rect">
            <a:avLst/>
          </a:prstGeom>
          <a:noFill/>
          <a:ln>
            <a:noFill/>
          </a:ln>
        </p:spPr>
        <p:txBody>
          <a:bodyPr spcFirstLastPara="1" wrap="square" lIns="0" tIns="0" rIns="0" bIns="0" anchor="t" anchorCtr="0">
            <a:spAutoFit/>
          </a:bodyPr>
          <a:lstStyle/>
          <a:p>
            <a:pPr marL="0" lvl="0" indent="0" algn="ctr" rtl="0">
              <a:lnSpc>
                <a:spcPct val="100000"/>
              </a:lnSpc>
              <a:spcBef>
                <a:spcPts val="0"/>
              </a:spcBef>
              <a:spcAft>
                <a:spcPts val="0"/>
              </a:spcAft>
              <a:buSzPts val="1400"/>
              <a:buNone/>
            </a:pPr>
            <a:r>
              <a:rPr lang="en-US" sz="3200">
                <a:solidFill>
                  <a:srgbClr val="FF0000"/>
                </a:solidFill>
                <a:latin typeface="Times New Roman"/>
                <a:ea typeface="Times New Roman"/>
                <a:cs typeface="Times New Roman"/>
                <a:sym typeface="Times New Roman"/>
              </a:rPr>
              <a:t>FARM VISIT</a:t>
            </a:r>
            <a:br>
              <a:rPr lang="en-US" sz="3200">
                <a:solidFill>
                  <a:srgbClr val="FF0000"/>
                </a:solidFill>
                <a:latin typeface="Times New Roman"/>
                <a:ea typeface="Times New Roman"/>
                <a:cs typeface="Times New Roman"/>
                <a:sym typeface="Times New Roman"/>
              </a:rPr>
            </a:br>
            <a:endParaRPr sz="3200"/>
          </a:p>
        </p:txBody>
      </p:sp>
      <p:pic>
        <p:nvPicPr>
          <p:cNvPr id="98" name="Google Shape;98;p9"/>
          <p:cNvPicPr preferRelativeResize="0"/>
          <p:nvPr/>
        </p:nvPicPr>
        <p:blipFill rotWithShape="1">
          <a:blip r:embed="rId3">
            <a:alphaModFix/>
          </a:blip>
          <a:srcRect/>
          <a:stretch/>
        </p:blipFill>
        <p:spPr>
          <a:xfrm>
            <a:off x="6705600" y="1283732"/>
            <a:ext cx="5175756" cy="2331910"/>
          </a:xfrm>
          <a:prstGeom prst="rect">
            <a:avLst/>
          </a:prstGeom>
          <a:noFill/>
          <a:ln>
            <a:noFill/>
          </a:ln>
        </p:spPr>
      </p:pic>
      <p:pic>
        <p:nvPicPr>
          <p:cNvPr id="99" name="Google Shape;99;p9"/>
          <p:cNvPicPr preferRelativeResize="0"/>
          <p:nvPr/>
        </p:nvPicPr>
        <p:blipFill rotWithShape="1">
          <a:blip r:embed="rId4">
            <a:alphaModFix/>
          </a:blip>
          <a:srcRect/>
          <a:stretch/>
        </p:blipFill>
        <p:spPr>
          <a:xfrm>
            <a:off x="1303020" y="1283732"/>
            <a:ext cx="5095125" cy="5153644"/>
          </a:xfrm>
          <a:prstGeom prst="rect">
            <a:avLst/>
          </a:prstGeom>
          <a:noFill/>
          <a:ln>
            <a:noFill/>
          </a:ln>
        </p:spPr>
      </p:pic>
      <p:sp>
        <p:nvSpPr>
          <p:cNvPr id="100" name="Google Shape;100;p9"/>
          <p:cNvSpPr txBox="1"/>
          <p:nvPr/>
        </p:nvSpPr>
        <p:spPr>
          <a:xfrm>
            <a:off x="1536192" y="914400"/>
            <a:ext cx="9747504"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FF0000"/>
                </a:solidFill>
                <a:latin typeface="Times New Roman"/>
                <a:ea typeface="Times New Roman"/>
                <a:cs typeface="Times New Roman"/>
                <a:sym typeface="Times New Roman"/>
              </a:rPr>
              <a:t>Location</a:t>
            </a:r>
            <a:r>
              <a:rPr lang="en-US" sz="1800" b="1" i="0" u="none" strike="noStrike" cap="none">
                <a:solidFill>
                  <a:srgbClr val="00B050"/>
                </a:solidFill>
                <a:latin typeface="Times New Roman"/>
                <a:ea typeface="Times New Roman"/>
                <a:cs typeface="Times New Roman"/>
                <a:sym typeface="Times New Roman"/>
              </a:rPr>
              <a:t> : Dhalavoipattinam, Dharapuram District, Tamilnadu – 638672.</a:t>
            </a:r>
            <a:endParaRPr sz="1800" b="1" i="0" u="none" strike="noStrike" cap="none">
              <a:solidFill>
                <a:srgbClr val="00B050"/>
              </a:solidFill>
              <a:latin typeface="Times New Roman"/>
              <a:ea typeface="Times New Roman"/>
              <a:cs typeface="Times New Roman"/>
              <a:sym typeface="Times New Roman"/>
            </a:endParaRPr>
          </a:p>
        </p:txBody>
      </p:sp>
      <p:sp>
        <p:nvSpPr>
          <p:cNvPr id="101" name="Google Shape;101;p9"/>
          <p:cNvSpPr/>
          <p:nvPr/>
        </p:nvSpPr>
        <p:spPr>
          <a:xfrm>
            <a:off x="5943600" y="3276600"/>
            <a:ext cx="304800"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02" name="Google Shape;102;p9"/>
          <p:cNvSpPr/>
          <p:nvPr/>
        </p:nvSpPr>
        <p:spPr>
          <a:xfrm>
            <a:off x="6096000" y="3429000"/>
            <a:ext cx="304800"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03" name="Google Shape;103;p9"/>
          <p:cNvSpPr/>
          <p:nvPr/>
        </p:nvSpPr>
        <p:spPr>
          <a:xfrm>
            <a:off x="6248400" y="3581400"/>
            <a:ext cx="304800"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pic>
        <p:nvPicPr>
          <p:cNvPr id="104" name="Google Shape;104;p9" descr="A close-up of cotton balls&#10;&#10;Description automatically generated"/>
          <p:cNvPicPr preferRelativeResize="0"/>
          <p:nvPr/>
        </p:nvPicPr>
        <p:blipFill rotWithShape="1">
          <a:blip r:embed="rId5">
            <a:alphaModFix/>
          </a:blip>
          <a:srcRect/>
          <a:stretch/>
        </p:blipFill>
        <p:spPr>
          <a:xfrm>
            <a:off x="6705600" y="3715512"/>
            <a:ext cx="5175756" cy="272186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pic>
        <p:nvPicPr>
          <p:cNvPr id="109" name="Google Shape;109;p10"/>
          <p:cNvPicPr preferRelativeResize="0"/>
          <p:nvPr/>
        </p:nvPicPr>
        <p:blipFill rotWithShape="1">
          <a:blip r:embed="rId3">
            <a:alphaModFix/>
          </a:blip>
          <a:srcRect/>
          <a:stretch/>
        </p:blipFill>
        <p:spPr>
          <a:xfrm>
            <a:off x="1440180" y="505799"/>
            <a:ext cx="10287000" cy="6149763"/>
          </a:xfrm>
          <a:prstGeom prst="rect">
            <a:avLst/>
          </a:prstGeom>
          <a:noFill/>
          <a:ln>
            <a:noFill/>
          </a:ln>
        </p:spPr>
      </p:pic>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115</TotalTime>
  <Words>2110</Words>
  <Application>Microsoft Office PowerPoint</Application>
  <PresentationFormat>Widescreen</PresentationFormat>
  <Paragraphs>213</Paragraphs>
  <Slides>23</Slides>
  <Notes>22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23</vt:i4>
      </vt:variant>
    </vt:vector>
  </HeadingPairs>
  <TitlesOfParts>
    <vt:vector size="27" baseType="lpstr">
      <vt:lpstr>Arial</vt:lpstr>
      <vt:lpstr>Calibri</vt:lpstr>
      <vt:lpstr>Times New Roman</vt:lpstr>
      <vt:lpstr>Office Theme</vt:lpstr>
      <vt:lpstr>Automated Sericulture SmartGrid : Revolutionizing Silk Farming with Technology</vt:lpstr>
      <vt:lpstr>INTRODUCTION</vt:lpstr>
      <vt:lpstr>PROBLEM STATEMENT</vt:lpstr>
      <vt:lpstr>OBJECTIVE</vt:lpstr>
      <vt:lpstr>LITERATURE REVIEW</vt:lpstr>
      <vt:lpstr>PowerPoint Presentation</vt:lpstr>
      <vt:lpstr>PowerPoint Presentation</vt:lpstr>
      <vt:lpstr>FARM VISIT </vt:lpstr>
      <vt:lpstr>PowerPoint Presentation</vt:lpstr>
      <vt:lpstr>PowerPoint Presentation</vt:lpstr>
      <vt:lpstr>BLOCK DIAGRAM</vt:lpstr>
      <vt:lpstr>COMPONENTS AND ITS SPECIFICATION</vt:lpstr>
      <vt:lpstr>PowerPoint Presentation</vt:lpstr>
      <vt:lpstr>SIMULATION CIRCUIT</vt:lpstr>
      <vt:lpstr>PowerPoint Presentation</vt:lpstr>
      <vt:lpstr>PowerPoint Presentation</vt:lpstr>
      <vt:lpstr>PowerPoint Presentation</vt:lpstr>
      <vt:lpstr>PowerPoint Presentation</vt:lpstr>
      <vt:lpstr>PowerPoint Presentation</vt:lpstr>
      <vt:lpstr>CONCLUSION</vt:lpstr>
      <vt:lpstr>PowerPoint Presentation</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JEGAN M</dc:creator>
  <cp:lastModifiedBy>Mei Prasaanth</cp:lastModifiedBy>
  <cp:revision>4</cp:revision>
  <dcterms:created xsi:type="dcterms:W3CDTF">2023-02-03T06:11:18Z</dcterms:created>
  <dcterms:modified xsi:type="dcterms:W3CDTF">2025-03-27T05:30:09Z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or">
    <vt:lpwstr>Google</vt:lpwstr>
  </property>
  <property fmtid="{D5CDD505-2E9C-101B-9397-08002B2CF9AE}" pid="3" name="ICV">
    <vt:lpwstr>CCA21B7555E24D3FB40348EB3CE2AD24</vt:lpwstr>
  </property>
  <property fmtid="{D5CDD505-2E9C-101B-9397-08002B2CF9AE}" pid="4" name="KSOProductBuildVer">
    <vt:lpwstr>1033-11.2.0.11440</vt:lpwstr>
  </property>
</Properties>
</file>